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her Womack" userId="JiUd8TNhHNlvCTFNh2m5w/WBttZmrWKZpdJ+6KdCqcA=" providerId="None" clId="Web-{376F1DA8-7309-4DE3-94A6-43239C2EA00C}"/>
    <pc:docChg chg="addSld modSld">
      <pc:chgData name="Esther Womack" userId="JiUd8TNhHNlvCTFNh2m5w/WBttZmrWKZpdJ+6KdCqcA=" providerId="None" clId="Web-{376F1DA8-7309-4DE3-94A6-43239C2EA00C}" dt="2025-01-09T18:41:48.573" v="12" actId="20577"/>
      <pc:docMkLst>
        <pc:docMk/>
      </pc:docMkLst>
      <pc:sldChg chg="modSp">
        <pc:chgData name="Esther Womack" userId="JiUd8TNhHNlvCTFNh2m5w/WBttZmrWKZpdJ+6KdCqcA=" providerId="None" clId="Web-{376F1DA8-7309-4DE3-94A6-43239C2EA00C}" dt="2025-01-09T18:41:48.573" v="12" actId="20577"/>
        <pc:sldMkLst>
          <pc:docMk/>
          <pc:sldMk cId="3287355062" sldId="256"/>
        </pc:sldMkLst>
        <pc:spChg chg="mod">
          <ac:chgData name="Esther Womack" userId="JiUd8TNhHNlvCTFNh2m5w/WBttZmrWKZpdJ+6KdCqcA=" providerId="None" clId="Web-{376F1DA8-7309-4DE3-94A6-43239C2EA00C}" dt="2025-01-09T18:41:48.573" v="12" actId="20577"/>
          <ac:spMkLst>
            <pc:docMk/>
            <pc:sldMk cId="3287355062" sldId="256"/>
            <ac:spMk id="8" creationId="{7C278DBE-DD66-A078-7261-A42865534D8A}"/>
          </ac:spMkLst>
        </pc:spChg>
        <pc:spChg chg="mod">
          <ac:chgData name="Esther Womack" userId="JiUd8TNhHNlvCTFNh2m5w/WBttZmrWKZpdJ+6KdCqcA=" providerId="None" clId="Web-{376F1DA8-7309-4DE3-94A6-43239C2EA00C}" dt="2025-01-09T18:41:16.930" v="10" actId="20577"/>
          <ac:spMkLst>
            <pc:docMk/>
            <pc:sldMk cId="3287355062" sldId="256"/>
            <ac:spMk id="9" creationId="{D5817F6E-FB38-8BBE-21F7-90239520F850}"/>
          </ac:spMkLst>
        </pc:spChg>
      </pc:sldChg>
      <pc:sldChg chg="new">
        <pc:chgData name="Esther Womack" userId="JiUd8TNhHNlvCTFNh2m5w/WBttZmrWKZpdJ+6KdCqcA=" providerId="None" clId="Web-{376F1DA8-7309-4DE3-94A6-43239C2EA00C}" dt="2025-01-09T18:39:25.876" v="0"/>
        <pc:sldMkLst>
          <pc:docMk/>
          <pc:sldMk cId="4140949182" sldId="257"/>
        </pc:sldMkLst>
      </pc:sldChg>
    </pc:docChg>
  </pc:docChgLst>
  <pc:docChgLst>
    <pc:chgData name="Mr R Rizvi" userId="8fc593de-a866-42d6-a4e4-49ddf17c3ef7" providerId="ADAL" clId="{5FA9B698-0C32-4FD8-996E-B061B5309FA3}"/>
    <pc:docChg chg="custSel modSld">
      <pc:chgData name="Mr R Rizvi" userId="8fc593de-a866-42d6-a4e4-49ddf17c3ef7" providerId="ADAL" clId="{5FA9B698-0C32-4FD8-996E-B061B5309FA3}" dt="2026-08-23T20:51:28.047" v="18" actId="1076"/>
      <pc:docMkLst>
        <pc:docMk/>
      </pc:docMkLst>
      <pc:sldChg chg="delSp modSp mod">
        <pc:chgData name="Mr R Rizvi" userId="8fc593de-a866-42d6-a4e4-49ddf17c3ef7" providerId="ADAL" clId="{5FA9B698-0C32-4FD8-996E-B061B5309FA3}" dt="2026-08-23T20:51:28.047" v="18" actId="1076"/>
        <pc:sldMkLst>
          <pc:docMk/>
          <pc:sldMk cId="3287355062" sldId="256"/>
        </pc:sldMkLst>
        <pc:spChg chg="del">
          <ac:chgData name="Mr R Rizvi" userId="8fc593de-a866-42d6-a4e4-49ddf17c3ef7" providerId="ADAL" clId="{5FA9B698-0C32-4FD8-996E-B061B5309FA3}" dt="2026-08-23T20:50:52.916" v="11" actId="478"/>
          <ac:spMkLst>
            <pc:docMk/>
            <pc:sldMk cId="3287355062" sldId="256"/>
            <ac:spMk id="3" creationId="{B671843C-680F-2EED-0C96-4D2D5350F292}"/>
          </ac:spMkLst>
        </pc:spChg>
        <pc:spChg chg="mod">
          <ac:chgData name="Mr R Rizvi" userId="8fc593de-a866-42d6-a4e4-49ddf17c3ef7" providerId="ADAL" clId="{5FA9B698-0C32-4FD8-996E-B061B5309FA3}" dt="2026-08-23T20:51:24.811" v="17" actId="1076"/>
          <ac:spMkLst>
            <pc:docMk/>
            <pc:sldMk cId="3287355062" sldId="256"/>
            <ac:spMk id="5" creationId="{8171DE5B-E81E-3AFF-33CA-3D6314F927F9}"/>
          </ac:spMkLst>
        </pc:spChg>
        <pc:spChg chg="mod">
          <ac:chgData name="Mr R Rizvi" userId="8fc593de-a866-42d6-a4e4-49ddf17c3ef7" providerId="ADAL" clId="{5FA9B698-0C32-4FD8-996E-B061B5309FA3}" dt="2026-08-23T20:51:03.658" v="14" actId="1076"/>
          <ac:spMkLst>
            <pc:docMk/>
            <pc:sldMk cId="3287355062" sldId="256"/>
            <ac:spMk id="8" creationId="{7C278DBE-DD66-A078-7261-A42865534D8A}"/>
          </ac:spMkLst>
        </pc:spChg>
        <pc:spChg chg="mod">
          <ac:chgData name="Mr R Rizvi" userId="8fc593de-a866-42d6-a4e4-49ddf17c3ef7" providerId="ADAL" clId="{5FA9B698-0C32-4FD8-996E-B061B5309FA3}" dt="2026-08-23T20:51:00.051" v="13" actId="1076"/>
          <ac:spMkLst>
            <pc:docMk/>
            <pc:sldMk cId="3287355062" sldId="256"/>
            <ac:spMk id="10" creationId="{A500E655-EC87-A131-D0D1-1E32A5BFEA31}"/>
          </ac:spMkLst>
        </pc:spChg>
        <pc:spChg chg="mod">
          <ac:chgData name="Mr R Rizvi" userId="8fc593de-a866-42d6-a4e4-49ddf17c3ef7" providerId="ADAL" clId="{5FA9B698-0C32-4FD8-996E-B061B5309FA3}" dt="2026-08-23T20:50:44.674" v="10" actId="122"/>
          <ac:spMkLst>
            <pc:docMk/>
            <pc:sldMk cId="3287355062" sldId="256"/>
            <ac:spMk id="12" creationId="{77E6A8ED-B2CB-43CA-0DC0-9C2728366A04}"/>
          </ac:spMkLst>
        </pc:spChg>
        <pc:picChg chg="del">
          <ac:chgData name="Mr R Rizvi" userId="8fc593de-a866-42d6-a4e4-49ddf17c3ef7" providerId="ADAL" clId="{5FA9B698-0C32-4FD8-996E-B061B5309FA3}" dt="2026-08-23T20:50:55.827" v="12" actId="478"/>
          <ac:picMkLst>
            <pc:docMk/>
            <pc:sldMk cId="3287355062" sldId="256"/>
            <ac:picMk id="4" creationId="{1EB9B5B7-363C-9CFF-37BD-C63FC9F04D6C}"/>
          </ac:picMkLst>
        </pc:picChg>
        <pc:picChg chg="mod">
          <ac:chgData name="Mr R Rizvi" userId="8fc593de-a866-42d6-a4e4-49ddf17c3ef7" providerId="ADAL" clId="{5FA9B698-0C32-4FD8-996E-B061B5309FA3}" dt="2026-08-23T20:51:28.047" v="18" actId="1076"/>
          <ac:picMkLst>
            <pc:docMk/>
            <pc:sldMk cId="3287355062" sldId="256"/>
            <ac:picMk id="7" creationId="{84C102FC-C918-40D2-AB77-AC28CE8EB156}"/>
          </ac:picMkLst>
        </pc:picChg>
      </pc:sldChg>
    </pc:docChg>
  </pc:docChgLst>
  <pc:docChgLst>
    <pc:chgData name="Rivers, Helen" userId="097f08a0-0f4f-4e49-b1cd-e2ddb5615c72" providerId="ADAL" clId="{E31CB70D-DF49-443A-8486-9038923F7479}"/>
    <pc:docChg chg="custSel modSld">
      <pc:chgData name="Rivers, Helen" userId="097f08a0-0f4f-4e49-b1cd-e2ddb5615c72" providerId="ADAL" clId="{E31CB70D-DF49-443A-8486-9038923F7479}" dt="2024-07-08T18:15:46.885" v="280" actId="14100"/>
      <pc:docMkLst>
        <pc:docMk/>
      </pc:docMkLst>
      <pc:sldChg chg="addSp delSp modSp mod">
        <pc:chgData name="Rivers, Helen" userId="097f08a0-0f4f-4e49-b1cd-e2ddb5615c72" providerId="ADAL" clId="{E31CB70D-DF49-443A-8486-9038923F7479}" dt="2024-07-08T18:15:46.885" v="280" actId="14100"/>
        <pc:sldMkLst>
          <pc:docMk/>
          <pc:sldMk cId="3287355062" sldId="256"/>
        </pc:sldMkLst>
        <pc:spChg chg="mod">
          <ac:chgData name="Rivers, Helen" userId="097f08a0-0f4f-4e49-b1cd-e2ddb5615c72" providerId="ADAL" clId="{E31CB70D-DF49-443A-8486-9038923F7479}" dt="2024-07-08T18:14:37.872" v="275" actId="1076"/>
          <ac:spMkLst>
            <pc:docMk/>
            <pc:sldMk cId="3287355062" sldId="256"/>
            <ac:spMk id="2" creationId="{394239A9-981E-9C0C-74D3-D2890A6062F5}"/>
          </ac:spMkLst>
        </pc:spChg>
        <pc:spChg chg="mod">
          <ac:chgData name="Rivers, Helen" userId="097f08a0-0f4f-4e49-b1cd-e2ddb5615c72" providerId="ADAL" clId="{E31CB70D-DF49-443A-8486-9038923F7479}" dt="2024-07-08T18:15:46.885" v="280" actId="14100"/>
          <ac:spMkLst>
            <pc:docMk/>
            <pc:sldMk cId="3287355062" sldId="256"/>
            <ac:spMk id="8" creationId="{7C278DBE-DD66-A078-7261-A42865534D8A}"/>
          </ac:spMkLst>
        </pc:spChg>
        <pc:spChg chg="mod">
          <ac:chgData name="Rivers, Helen" userId="097f08a0-0f4f-4e49-b1cd-e2ddb5615c72" providerId="ADAL" clId="{E31CB70D-DF49-443A-8486-9038923F7479}" dt="2024-07-08T18:11:32.621" v="246" actId="20577"/>
          <ac:spMkLst>
            <pc:docMk/>
            <pc:sldMk cId="3287355062" sldId="256"/>
            <ac:spMk id="9" creationId="{D5817F6E-FB38-8BBE-21F7-90239520F850}"/>
          </ac:spMkLst>
        </pc:spChg>
        <pc:spChg chg="mod">
          <ac:chgData name="Rivers, Helen" userId="097f08a0-0f4f-4e49-b1cd-e2ddb5615c72" providerId="ADAL" clId="{E31CB70D-DF49-443A-8486-9038923F7479}" dt="2024-07-08T18:15:42.781" v="279" actId="1076"/>
          <ac:spMkLst>
            <pc:docMk/>
            <pc:sldMk cId="3287355062" sldId="256"/>
            <ac:spMk id="10" creationId="{A500E655-EC87-A131-D0D1-1E32A5BFEA31}"/>
          </ac:spMkLst>
        </pc:spChg>
        <pc:spChg chg="mod">
          <ac:chgData name="Rivers, Helen" userId="097f08a0-0f4f-4e49-b1cd-e2ddb5615c72" providerId="ADAL" clId="{E31CB70D-DF49-443A-8486-9038923F7479}" dt="2024-07-08T18:12:09.599" v="250" actId="20577"/>
          <ac:spMkLst>
            <pc:docMk/>
            <pc:sldMk cId="3287355062" sldId="256"/>
            <ac:spMk id="12" creationId="{77E6A8ED-B2CB-43CA-0DC0-9C2728366A04}"/>
          </ac:spMkLst>
        </pc:spChg>
        <pc:picChg chg="del">
          <ac:chgData name="Rivers, Helen" userId="097f08a0-0f4f-4e49-b1cd-e2ddb5615c72" providerId="ADAL" clId="{E31CB70D-DF49-443A-8486-9038923F7479}" dt="2024-07-08T18:13:37.902" v="268" actId="478"/>
          <ac:picMkLst>
            <pc:docMk/>
            <pc:sldMk cId="3287355062" sldId="256"/>
            <ac:picMk id="6" creationId="{8D6CC1E7-B5E5-B1EB-C8FF-288A4F6EFB0E}"/>
          </ac:picMkLst>
        </pc:picChg>
        <pc:picChg chg="add mod">
          <ac:chgData name="Rivers, Helen" userId="097f08a0-0f4f-4e49-b1cd-e2ddb5615c72" providerId="ADAL" clId="{E31CB70D-DF49-443A-8486-9038923F7479}" dt="2024-07-08T18:14:04.288" v="270" actId="1076"/>
          <ac:picMkLst>
            <pc:docMk/>
            <pc:sldMk cId="3287355062" sldId="256"/>
            <ac:picMk id="7" creationId="{84C102FC-C918-40D2-AB77-AC28CE8EB156}"/>
          </ac:picMkLst>
        </pc:picChg>
      </pc:sldChg>
    </pc:docChg>
  </pc:docChgLst>
  <pc:docChgLst>
    <pc:chgData name="Rivers, Helen" userId="097f08a0-0f4f-4e49-b1cd-e2ddb5615c72" providerId="ADAL" clId="{0C40870D-92C8-4D4D-8F75-E6BB0B4C26FA}"/>
    <pc:docChg chg="modSld">
      <pc:chgData name="Rivers, Helen" userId="097f08a0-0f4f-4e49-b1cd-e2ddb5615c72" providerId="ADAL" clId="{0C40870D-92C8-4D4D-8F75-E6BB0B4C26FA}" dt="2024-06-30T17:03:21.120" v="12" actId="20577"/>
      <pc:docMkLst>
        <pc:docMk/>
      </pc:docMkLst>
      <pc:sldChg chg="modSp mod">
        <pc:chgData name="Rivers, Helen" userId="097f08a0-0f4f-4e49-b1cd-e2ddb5615c72" providerId="ADAL" clId="{0C40870D-92C8-4D4D-8F75-E6BB0B4C26FA}" dt="2024-06-30T17:03:21.120" v="12" actId="20577"/>
        <pc:sldMkLst>
          <pc:docMk/>
          <pc:sldMk cId="3287355062" sldId="256"/>
        </pc:sldMkLst>
        <pc:spChg chg="mod">
          <ac:chgData name="Rivers, Helen" userId="097f08a0-0f4f-4e49-b1cd-e2ddb5615c72" providerId="ADAL" clId="{0C40870D-92C8-4D4D-8F75-E6BB0B4C26FA}" dt="2024-06-30T17:03:21.120" v="12" actId="20577"/>
          <ac:spMkLst>
            <pc:docMk/>
            <pc:sldMk cId="3287355062" sldId="256"/>
            <ac:spMk id="5" creationId="{8171DE5B-E81E-3AFF-33CA-3D6314F927F9}"/>
          </ac:spMkLst>
        </pc:spChg>
        <pc:spChg chg="mod">
          <ac:chgData name="Rivers, Helen" userId="097f08a0-0f4f-4e49-b1cd-e2ddb5615c72" providerId="ADAL" clId="{0C40870D-92C8-4D4D-8F75-E6BB0B4C26FA}" dt="2024-06-30T17:02:07.762" v="2" actId="948"/>
          <ac:spMkLst>
            <pc:docMk/>
            <pc:sldMk cId="3287355062" sldId="256"/>
            <ac:spMk id="9" creationId="{D5817F6E-FB38-8BBE-21F7-90239520F850}"/>
          </ac:spMkLst>
        </pc:spChg>
        <pc:spChg chg="mod">
          <ac:chgData name="Rivers, Helen" userId="097f08a0-0f4f-4e49-b1cd-e2ddb5615c72" providerId="ADAL" clId="{0C40870D-92C8-4D4D-8F75-E6BB0B4C26FA}" dt="2024-06-30T17:03:00.699" v="9" actId="6549"/>
          <ac:spMkLst>
            <pc:docMk/>
            <pc:sldMk cId="3287355062" sldId="256"/>
            <ac:spMk id="12" creationId="{77E6A8ED-B2CB-43CA-0DC0-9C2728366A04}"/>
          </ac:spMkLst>
        </pc:spChg>
        <pc:picChg chg="mod">
          <ac:chgData name="Rivers, Helen" userId="097f08a0-0f4f-4e49-b1cd-e2ddb5615c72" providerId="ADAL" clId="{0C40870D-92C8-4D4D-8F75-E6BB0B4C26FA}" dt="2024-06-30T17:01:30.815" v="1" actId="1076"/>
          <ac:picMkLst>
            <pc:docMk/>
            <pc:sldMk cId="3287355062" sldId="256"/>
            <ac:picMk id="6" creationId="{8D6CC1E7-B5E5-B1EB-C8FF-288A4F6EFB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7A61-34B5-2F05-916D-2379A2AEA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4FF36-09EA-0977-8E4C-2768A34E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27F4-4DDB-89E9-5435-6D7D6B1E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6DF99-4E80-1A46-40A1-06B3AD60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B7F7E-2042-839C-BFDA-04344FB1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5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37EBC-B5A4-FBED-6B45-46DF702E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C9DB4-BBB9-D321-4FD0-0E63DCEE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38484-5B54-C092-121F-8D2A74C0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66FA-DD9F-4E95-1178-3DE6D0D0D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EE859-78A0-4572-7366-95C7DAF6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FFE5-4350-C642-EB1A-A6F6E29E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CDC9A-DDA3-54E8-DCF7-5263DC3F5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EBC11-F0B8-4D78-0FE9-00415508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3D1E9-91C9-DC0E-58E8-9C3A8BB2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5C00-A8BA-C5CB-1619-ECD0F519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6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1A13-D344-17A4-592D-BCAAB5CA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87EA9-4E7E-B4FB-727E-B0F157922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4C6E7-4AFF-21E1-A1B1-76246D6E1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150E7-A260-DE67-121D-44BB7212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DE5C4-CDCF-E440-777B-D105E4FF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EE232-A411-46FA-53E2-065BB8B9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6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315E-82B5-E015-E5B6-904D804F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EB3F1-C5D5-2CA5-40EA-5F49FF5AC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63F5B-2F8D-F0F2-086B-4FD7C3809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74444-3A68-757E-B392-241EAAAD0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AB902F-1082-9A4B-6D56-7D46B8BB1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345D27-6C85-F7DE-AD30-3995BE0D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B04EF-18D1-F65D-F3FA-69FE4C28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2BC99-096C-7697-B86B-42332CFC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0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AF0D-18F0-B82E-2D40-BBD72A8E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50634-542D-A55D-4E14-0073CFD35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84EAE-6473-313C-ABC0-7891F0E1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FEF1B-BA23-7C5E-22F9-90279FF0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60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33963-020C-04E0-0AA6-84A023D8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53D13-5C94-8E57-5320-9A07B392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7E4D5-6B43-2302-23EE-3FDA2C765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8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0ABC-992C-A8A5-A857-E052C1310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3A47E-362B-18C8-9BD0-2ED32549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2BE0E-2668-2336-2C57-04ED606C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5B597-30F2-3BEB-FC7E-DBC89F4C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306C4-DCEA-7191-B8CC-6AB520AD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64348-8E1D-37B5-6FCD-45E38232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4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3B79-BF71-3032-1389-E81E5A5E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039B8-286B-7768-09E3-7756253D5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0A0D3-9498-6536-765A-FC705F115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6D119-ECCC-4FC6-09E9-8F34631B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73B77-E17F-D497-0F10-C497229D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F6C94-E0A6-4159-8B75-BF37CF3A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2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540CA-B728-0B81-3DA8-BF71AAFD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4E513-355A-0EC2-BA23-0FA3A646C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4ECD4-9F0E-A8AB-A4DB-EAE5CE24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CCEFC-7A3B-1FE0-AE9A-BB9E59C5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FDC64-5EF9-F45E-FFDC-9936076E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25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00DB9-73F8-A938-BEE7-7F99B4116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465C5-3619-7B10-CBF7-A83CD6C30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C8CE3-B1DA-D15B-2333-290347C7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16006-2CCB-3DE5-72AF-9D3D9526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03812-0C65-5711-1FA7-5F2F5E27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9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5A21C-EDB5-F1D6-9248-A847FEB2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D8A43-9DA9-28CC-B1EC-C7541260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F749-858D-7DDA-69A4-9A010D805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9F744-02C7-47DD-A852-AA1F9CC69E6E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34BF8-0933-9D08-6DEB-EAC0930D1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2EBA4-FAE1-DA5C-751E-5C5376323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8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71DE5B-E81E-3AFF-33CA-3D6314F927F9}"/>
              </a:ext>
            </a:extLst>
          </p:cNvPr>
          <p:cNvSpPr txBox="1"/>
          <p:nvPr/>
        </p:nvSpPr>
        <p:spPr>
          <a:xfrm>
            <a:off x="3378416" y="131760"/>
            <a:ext cx="45516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Tenorite" panose="00000500000000000000" pitchFamily="2" charset="0"/>
              </a:rPr>
              <a:t>How do we make good choices?</a:t>
            </a:r>
          </a:p>
        </p:txBody>
      </p:sp>
      <p:sp>
        <p:nvSpPr>
          <p:cNvPr id="8" name="Google Shape;61;p14">
            <a:extLst>
              <a:ext uri="{FF2B5EF4-FFF2-40B4-BE49-F238E27FC236}">
                <a16:creationId xmlns:a16="http://schemas.microsoft.com/office/drawing/2014/main" id="{7C278DBE-DD66-A078-7261-A42865534D8A}"/>
              </a:ext>
            </a:extLst>
          </p:cNvPr>
          <p:cNvSpPr/>
          <p:nvPr/>
        </p:nvSpPr>
        <p:spPr>
          <a:xfrm>
            <a:off x="6537743" y="658482"/>
            <a:ext cx="5059744" cy="332547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  <a:cs typeface="+mn-cs"/>
              </a:rPr>
              <a:t>Key Learning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The Ten Commandments are ten basic rules for Jews and  Christians.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Most Muslims follow the Five </a:t>
            </a:r>
            <a:r>
              <a:rPr lang="en-GB" sz="1400" dirty="0">
                <a:solidFill>
                  <a:prstClr val="black"/>
                </a:solidFill>
                <a:latin typeface="Tenorite"/>
                <a:ea typeface="Times New Roman" panose="02020603050405020304" pitchFamily="18" charset="0"/>
              </a:rPr>
              <a:t>Pillars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 of Islam. The first pillar is Shahadah – a statement of faith. Zakat means giving to charity.</a:t>
            </a:r>
            <a:endParaRPr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Sikhs worship at the </a:t>
            </a:r>
            <a:r>
              <a:rPr lang="en-GB" sz="1400" dirty="0">
                <a:solidFill>
                  <a:prstClr val="black"/>
                </a:solidFill>
                <a:latin typeface="Tenorite"/>
                <a:ea typeface="Times New Roman" panose="02020603050405020304" pitchFamily="18" charset="0"/>
              </a:rPr>
              <a:t>gurdwara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. The free food kitchen in the </a:t>
            </a:r>
            <a:r>
              <a:rPr lang="en-GB" sz="1400" dirty="0">
                <a:solidFill>
                  <a:prstClr val="black"/>
                </a:solidFill>
                <a:latin typeface="Tenorite"/>
                <a:ea typeface="Times New Roman" panose="02020603050405020304" pitchFamily="18" charset="0"/>
              </a:rPr>
              <a:t>gurdwara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 is called a langar hall. </a:t>
            </a:r>
            <a:endParaRPr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Buddhists and Hindus follow the principle of 'karma' – actions today will </a:t>
            </a:r>
            <a:r>
              <a:rPr lang="en-GB" sz="1400" dirty="0">
                <a:solidFill>
                  <a:prstClr val="black"/>
                </a:solidFill>
                <a:latin typeface="Tenorite"/>
                <a:ea typeface="Times New Roman" panose="02020603050405020304" pitchFamily="18" charset="0"/>
              </a:rPr>
              <a:t>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</a:rPr>
              <a:t>ffect tomorrow.</a:t>
            </a:r>
            <a:endParaRPr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  <a:cs typeface="+mn-cs"/>
              </a:rPr>
              <a:t>Stories with a moral help us to think about the consequences of our actions.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D5817F6E-FB38-8BBE-21F7-90239520F850}"/>
              </a:ext>
            </a:extLst>
          </p:cNvPr>
          <p:cNvSpPr/>
          <p:nvPr/>
        </p:nvSpPr>
        <p:spPr>
          <a:xfrm>
            <a:off x="259297" y="2367880"/>
            <a:ext cx="5836703" cy="32321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000"/>
              </a:lnSpc>
              <a:buClr>
                <a:schemeClr val="dk1"/>
              </a:buClr>
              <a:buSzPts val="1100"/>
            </a:pPr>
            <a:r>
              <a:rPr lang="en-GB" b="1" dirty="0">
                <a:solidFill>
                  <a:schemeClr val="tx1"/>
                </a:solidFill>
                <a:latin typeface="Tenorite" panose="00000500000000000000" pitchFamily="2" charset="0"/>
              </a:rPr>
              <a:t>Key Questions</a:t>
            </a:r>
            <a:endParaRPr lang="en-GB" b="1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How do our school rules make our school a happy place?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What do we do to show that we are keeping to the rules?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Does it matter if we keep to the rules? 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What are the Ten Commandments?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What are the </a:t>
            </a:r>
            <a:r>
              <a:rPr lang="en-GB" sz="1400" kern="100" dirty="0">
                <a:latin typeface="Tenorite"/>
                <a:ea typeface="Calibri"/>
                <a:cs typeface="Calibri"/>
              </a:rPr>
              <a:t>Five</a:t>
            </a: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 </a:t>
            </a:r>
            <a:r>
              <a:rPr lang="en-GB" sz="1400" kern="100" dirty="0">
                <a:latin typeface="Tenorite"/>
                <a:ea typeface="Calibri"/>
                <a:cs typeface="Calibri"/>
              </a:rPr>
              <a:t>Pillars</a:t>
            </a: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 </a:t>
            </a:r>
            <a:r>
              <a:rPr lang="en-GB" sz="1400" kern="100" dirty="0">
                <a:latin typeface="Tenorite"/>
                <a:ea typeface="Calibri"/>
                <a:cs typeface="Calibri"/>
              </a:rPr>
              <a:t>of</a:t>
            </a: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 Islam?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How do Christians/</a:t>
            </a:r>
            <a:r>
              <a:rPr lang="en-GB" sz="1400" kern="100" dirty="0">
                <a:latin typeface="Tenorite"/>
                <a:ea typeface="Calibri"/>
                <a:cs typeface="Calibri"/>
              </a:rPr>
              <a:t>Buddhists/Hindus/Muslims/Sikhs </a:t>
            </a:r>
            <a:r>
              <a:rPr lang="en-GB" sz="1400" kern="100" dirty="0">
                <a:effectLst/>
                <a:latin typeface="Tenorite"/>
                <a:ea typeface="Calibri"/>
                <a:cs typeface="Calibri"/>
              </a:rPr>
              <a:t>make good choices?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What do religious and non-religious stories say about rules and guidelines?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A500E655-EC87-A131-D0D1-1E32A5BFEA31}"/>
              </a:ext>
            </a:extLst>
          </p:cNvPr>
          <p:cNvSpPr/>
          <p:nvPr/>
        </p:nvSpPr>
        <p:spPr>
          <a:xfrm>
            <a:off x="6537743" y="4336521"/>
            <a:ext cx="5059744" cy="20655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Key vocabulary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  <a:cs typeface="+mn-cs"/>
              </a:rPr>
              <a:t>Commandments,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consequence, rule, guidelines,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Pillars of Islam, Zakat, </a:t>
            </a:r>
            <a:r>
              <a:rPr lang="en-GB" sz="1400" dirty="0">
                <a:solidFill>
                  <a:prstClr val="black"/>
                </a:solidFill>
                <a:latin typeface="Tenorite" panose="00000500000000000000" pitchFamily="2" charset="0"/>
                <a:ea typeface="Times New Roman" panose="02020603050405020304" pitchFamily="18" charset="0"/>
              </a:rPr>
              <a:t>S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hahadah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,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  <a:cs typeface="+mn-cs"/>
              </a:rPr>
              <a:t>Sikh, gurdwara,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prstClr val="black"/>
                </a:solidFill>
                <a:latin typeface="Tenorite" panose="00000500000000000000" pitchFamily="2" charset="0"/>
                <a:ea typeface="Times New Roman" panose="02020603050405020304" pitchFamily="18" charset="0"/>
              </a:rPr>
              <a:t>L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angar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, Buddhist, Buddha, Karma, atman, Ganesh, dana 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Other key words: choice, compliment, positive, negative, obey, obligation, value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394239A9-981E-9C0C-74D3-D2890A6062F5}"/>
              </a:ext>
            </a:extLst>
          </p:cNvPr>
          <p:cNvSpPr/>
          <p:nvPr/>
        </p:nvSpPr>
        <p:spPr>
          <a:xfrm>
            <a:off x="259297" y="910918"/>
            <a:ext cx="4551680" cy="127063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Prior learning -  Early learning Goals 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Explain the reasons for rules, know right from wrong and try to behave accordingly.</a:t>
            </a:r>
          </a:p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Show sensitivity to their own and others’ needs.</a:t>
            </a:r>
            <a:endParaRPr lang="en-GB" sz="1400" b="1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400" b="1" dirty="0"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400" b="1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12" name="Google Shape;61;p14">
            <a:extLst>
              <a:ext uri="{FF2B5EF4-FFF2-40B4-BE49-F238E27FC236}">
                <a16:creationId xmlns:a16="http://schemas.microsoft.com/office/drawing/2014/main" id="{77E6A8ED-B2CB-43CA-0DC0-9C2728366A04}"/>
              </a:ext>
            </a:extLst>
          </p:cNvPr>
          <p:cNvSpPr/>
          <p:nvPr/>
        </p:nvSpPr>
        <p:spPr>
          <a:xfrm>
            <a:off x="259297" y="5773357"/>
            <a:ext cx="5745263" cy="86307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GB" b="1" kern="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Transferable Question </a:t>
            </a:r>
          </a:p>
          <a:p>
            <a:pPr algn="ctr">
              <a:lnSpc>
                <a:spcPct val="115000"/>
              </a:lnSpc>
            </a:pPr>
            <a:r>
              <a:rPr lang="en-GB" sz="14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How do we know the right thing to do?</a:t>
            </a:r>
            <a:endParaRPr lang="en-GB" sz="14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C102FC-C918-40D2-AB77-AC28CE8EB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144" y="850298"/>
            <a:ext cx="1182727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959633E47E9D4E944B320CE596B525" ma:contentTypeVersion="16" ma:contentTypeDescription="Create a new document." ma:contentTypeScope="" ma:versionID="cc1c3ce02b24650331d57e1c10244d77">
  <xsd:schema xmlns:xsd="http://www.w3.org/2001/XMLSchema" xmlns:xs="http://www.w3.org/2001/XMLSchema" xmlns:p="http://schemas.microsoft.com/office/2006/metadata/properties" xmlns:ns2="66617fdf-7b0a-4646-bfd2-621f23ad80fb" xmlns:ns3="b4e4d374-38f0-4e0f-baa2-1b01275f8a97" targetNamespace="http://schemas.microsoft.com/office/2006/metadata/properties" ma:root="true" ma:fieldsID="63b82c189d627c49860e550b39a42833" ns2:_="" ns3:_="">
    <xsd:import namespace="66617fdf-7b0a-4646-bfd2-621f23ad80fb"/>
    <xsd:import namespace="b4e4d374-38f0-4e0f-baa2-1b01275f8a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17fdf-7b0a-4646-bfd2-621f23ad80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1f81e9f-6050-4ec7-b8f6-3d8477977a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4d374-38f0-4e0f-baa2-1b01275f8a9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62415c5-9426-43c2-bf7a-9c40f297213e}" ma:internalName="TaxCatchAll" ma:showField="CatchAllData" ma:web="b4e4d374-38f0-4e0f-baa2-1b01275f8a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617fdf-7b0a-4646-bfd2-621f23ad80fb">
      <Terms xmlns="http://schemas.microsoft.com/office/infopath/2007/PartnerControls"/>
    </lcf76f155ced4ddcb4097134ff3c332f>
    <TaxCatchAll xmlns="b4e4d374-38f0-4e0f-baa2-1b01275f8a97" xsi:nil="true"/>
  </documentManagement>
</p:properties>
</file>

<file path=customXml/itemProps1.xml><?xml version="1.0" encoding="utf-8"?>
<ds:datastoreItem xmlns:ds="http://schemas.openxmlformats.org/officeDocument/2006/customXml" ds:itemID="{64C9295F-6631-4FE4-A063-AE1A50D19A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D578FD-3DF3-4AE6-B751-AFE85D4B0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617fdf-7b0a-4646-bfd2-621f23ad80fb"/>
    <ds:schemaRef ds:uri="b4e4d374-38f0-4e0f-baa2-1b01275f8a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06A351-D22B-4D32-B621-985BA14BD620}">
  <ds:schemaRefs>
    <ds:schemaRef ds:uri="http://schemas.microsoft.com/office/2006/metadata/properties"/>
    <ds:schemaRef ds:uri="http://schemas.microsoft.com/office/infopath/2007/PartnerControls"/>
    <ds:schemaRef ds:uri="66617fdf-7b0a-4646-bfd2-621f23ad80fb"/>
    <ds:schemaRef ds:uri="b4e4d374-38f0-4e0f-baa2-1b01275f8a9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272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Tenorite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Womack</dc:creator>
  <cp:lastModifiedBy>Mr R Rizvi</cp:lastModifiedBy>
  <cp:revision>14</cp:revision>
  <dcterms:created xsi:type="dcterms:W3CDTF">2024-03-26T17:19:45Z</dcterms:created>
  <dcterms:modified xsi:type="dcterms:W3CDTF">2026-08-23T20:51:33Z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0x01010037959633E47E9D4E944B320CE596B525</vt:lpwstr>
  </property>
  <property fmtid="{D5CDD505-2E9C-101B-9397-08002B2CF9AE}" pid="3" name="MediaServiceImageTags">
    <vt:lpwstr/>
  </property>
</Properties>
</file>