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6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1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62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2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4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2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8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2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3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38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DB15-7776-42A6-A3BB-C0CF4E6139E5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CCB4-206E-4F7E-8FC6-0B8ACB0C8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24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65088" y="270803"/>
            <a:ext cx="512315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‘</a:t>
            </a:r>
            <a:r>
              <a:rPr lang="en-GB" sz="2800" dirty="0" err="1" smtClean="0">
                <a:latin typeface="Comic Sans MS" panose="030F0702030302020204" pitchFamily="66" charset="0"/>
              </a:rPr>
              <a:t>sh</a:t>
            </a:r>
            <a:r>
              <a:rPr lang="en-GB" sz="2800" dirty="0" smtClean="0">
                <a:latin typeface="Comic Sans MS" panose="030F0702030302020204" pitchFamily="66" charset="0"/>
              </a:rPr>
              <a:t>’ ‘</a:t>
            </a:r>
            <a:r>
              <a:rPr lang="en-GB" sz="2800" dirty="0" err="1" smtClean="0">
                <a:latin typeface="Comic Sans MS" panose="030F0702030302020204" pitchFamily="66" charset="0"/>
              </a:rPr>
              <a:t>ch</a:t>
            </a:r>
            <a:r>
              <a:rPr lang="en-GB" sz="2800" dirty="0" smtClean="0">
                <a:latin typeface="Comic Sans MS" panose="030F0702030302020204" pitchFamily="66" charset="0"/>
              </a:rPr>
              <a:t>’ &amp; ‘ng’ bingo </a:t>
            </a:r>
            <a:r>
              <a:rPr lang="en-GB" sz="700" dirty="0" smtClean="0"/>
              <a:t> </a:t>
            </a:r>
            <a:endParaRPr lang="en-GB" sz="700" dirty="0"/>
          </a:p>
        </p:txBody>
      </p:sp>
      <p:sp>
        <p:nvSpPr>
          <p:cNvPr id="5" name="TextBox 4"/>
          <p:cNvSpPr txBox="1"/>
          <p:nvPr/>
        </p:nvSpPr>
        <p:spPr>
          <a:xfrm rot="560815">
            <a:off x="4470819" y="1259277"/>
            <a:ext cx="238198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chin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1294431">
            <a:off x="6192968" y="3521249"/>
            <a:ext cx="238198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sing</a:t>
            </a:r>
            <a:r>
              <a:rPr lang="en-GB" sz="7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512211">
            <a:off x="1222618" y="3621920"/>
            <a:ext cx="238198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chop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20647756">
            <a:off x="8585619" y="812865"/>
            <a:ext cx="238198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21227738">
            <a:off x="4286796" y="5117599"/>
            <a:ext cx="238198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fish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831225">
            <a:off x="9148834" y="4517297"/>
            <a:ext cx="238198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046B3"/>
                </a:solidFill>
                <a:latin typeface="Comic Sans MS" panose="030F0702030302020204" pitchFamily="66" charset="0"/>
              </a:rPr>
              <a:t>shell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 rot="20647756">
            <a:off x="356020" y="1096844"/>
            <a:ext cx="238198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ship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39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Webb</dc:creator>
  <cp:lastModifiedBy>Miss Webb</cp:lastModifiedBy>
  <cp:revision>2</cp:revision>
  <dcterms:created xsi:type="dcterms:W3CDTF">2021-01-05T09:54:41Z</dcterms:created>
  <dcterms:modified xsi:type="dcterms:W3CDTF">2021-01-05T14:34:39Z</dcterms:modified>
</cp:coreProperties>
</file>