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62E5578-B7F4-2348-B731-0C78F7F2304F}">
          <p14:sldIdLst>
            <p14:sldId id="264"/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28" y="-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5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2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7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5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4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CA54-6F12-4AD7-A068-5C34C36867EB}" type="datetimeFigureOut">
              <a:rPr lang="en-GB" smtClean="0"/>
              <a:pPr/>
              <a:t>02/07/20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AB14-8929-4B69-9309-40D7289F11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8000" dirty="0" smtClean="0">
                <a:ln w="25400">
                  <a:solidFill>
                    <a:schemeClr val="accent2">
                      <a:lumMod val="75000"/>
                    </a:schemeClr>
                  </a:solidFill>
                </a:ln>
                <a:blipFill rotWithShape="0">
                  <a:blip r:embed="rId2"/>
                  <a:tile tx="0" ty="0" sx="100000" sy="100000" flip="none" algn="tl"/>
                </a:blipFill>
                <a:effectLst>
                  <a:glow rad="292100">
                    <a:schemeClr val="accent5">
                      <a:lumMod val="40000"/>
                      <a:lumOff val="60000"/>
                      <a:alpha val="75000"/>
                    </a:schemeClr>
                  </a:glow>
                </a:effectLst>
              </a:rPr>
              <a:t>Habitats and Change</a:t>
            </a:r>
            <a:endParaRPr lang="en-US" sz="8000" dirty="0">
              <a:ln w="25400">
                <a:solidFill>
                  <a:schemeClr val="accent2">
                    <a:lumMod val="75000"/>
                  </a:schemeClr>
                </a:solidFill>
              </a:ln>
              <a:blipFill rotWithShape="0">
                <a:blip r:embed="rId2"/>
                <a:tile tx="0" ty="0" sx="100000" sy="100000" flip="none" algn="tl"/>
              </a:blipFill>
              <a:effectLst>
                <a:glow rad="292100">
                  <a:schemeClr val="accent5">
                    <a:lumMod val="40000"/>
                    <a:lumOff val="60000"/>
                    <a:alpha val="75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497640" y="311569"/>
            <a:ext cx="2831097" cy="105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GB" sz="1100" b="1" dirty="0">
                <a:solidFill>
                  <a:srgbClr val="FF0000"/>
                </a:solidFill>
              </a:rPr>
              <a:t>Science - Year </a:t>
            </a:r>
            <a:r>
              <a:rPr lang="en-GB" sz="1100" b="1" dirty="0" smtClean="0">
                <a:solidFill>
                  <a:srgbClr val="FF0000"/>
                </a:solidFill>
              </a:rPr>
              <a:t>4</a:t>
            </a:r>
            <a:endParaRPr lang="en-GB" sz="1100" dirty="0" smtClean="0"/>
          </a:p>
          <a:p>
            <a:pPr marL="0" indent="0" algn="ctr">
              <a:lnSpc>
                <a:spcPct val="50000"/>
              </a:lnSpc>
              <a:buNone/>
            </a:pPr>
            <a:r>
              <a:rPr lang="en-GB" sz="1100" dirty="0" smtClean="0"/>
              <a:t>Living Things &amp; their Habitats – Block 4LvH2</a:t>
            </a:r>
            <a:endParaRPr lang="en-GB" sz="1350" dirty="0" smtClean="0"/>
          </a:p>
          <a:p>
            <a:pPr marL="0" indent="0" algn="ctr">
              <a:lnSpc>
                <a:spcPct val="50000"/>
              </a:lnSpc>
              <a:buNone/>
            </a:pPr>
            <a:r>
              <a:rPr lang="en-GB" sz="1200" b="1" dirty="0" smtClean="0"/>
              <a:t>Help Our Habitats!</a:t>
            </a:r>
            <a:endParaRPr lang="en-GB" sz="1350" dirty="0" smtClean="0"/>
          </a:p>
          <a:p>
            <a:pPr marL="0" indent="0" algn="ctr">
              <a:lnSpc>
                <a:spcPct val="50000"/>
              </a:lnSpc>
              <a:buNone/>
            </a:pPr>
            <a:r>
              <a:rPr lang="en-GB" sz="1200" dirty="0" smtClean="0"/>
              <a:t>Session 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GB" sz="1100" b="1" dirty="0" smtClean="0"/>
              <a:t>PowerPoint</a:t>
            </a:r>
            <a:endParaRPr lang="en-GB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264969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043" y="640656"/>
            <a:ext cx="100443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How do some living things adapt to natural changes in their environment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?</a:t>
            </a:r>
          </a:p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Choose the correct answer in each scenario that follows. 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http://www.publicdomainpictures.net/pictures/30000/velka/the-four-seas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55" y="2620211"/>
            <a:ext cx="6084777" cy="38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0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790670"/>
            <a:ext cx="10044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When the tide goes out, a limpet stays safe from predators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953" y="2352636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1…clamping tightly to a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rock</a:t>
            </a:r>
            <a:endParaRPr lang="en-GB" sz="36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3957" y="2312531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2…spitting out poison.</a:t>
            </a:r>
          </a:p>
        </p:txBody>
      </p:sp>
      <p:pic>
        <p:nvPicPr>
          <p:cNvPr id="5122" name="Picture 2" descr="Image result for limp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59" y="3378179"/>
            <a:ext cx="3733920" cy="25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404" y="5272300"/>
            <a:ext cx="346012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Answer: 1.This also </a:t>
            </a:r>
            <a:r>
              <a:rPr lang="en-GB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stops </a:t>
            </a:r>
            <a:r>
              <a:rPr lang="en-GB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them from drying out).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1264" y="2306649"/>
            <a:ext cx="8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or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3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368" y="576775"/>
            <a:ext cx="1114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During Winter, much of Canada is covered in snow. To hide from predators a snowshoe hare will…..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321" y="2486320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1…hibernate.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7744" y="2513057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2…change from having brown fur to white fur.</a:t>
            </a:r>
          </a:p>
        </p:txBody>
      </p:sp>
      <p:pic>
        <p:nvPicPr>
          <p:cNvPr id="4098" name="Picture 2" descr="Image result for snowshoe h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4" y="3900103"/>
            <a:ext cx="3842965" cy="26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1159" y="2467070"/>
            <a:ext cx="8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or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5246" y="6101142"/>
            <a:ext cx="346012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Answer: 2.</a:t>
            </a:r>
            <a:endParaRPr lang="en-GB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" name="Picture 7" descr="Image result for snowshoe h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68" y="4718987"/>
            <a:ext cx="2651802" cy="17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2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458" y="1151618"/>
            <a:ext cx="5725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At night, a tulip flower will close up…..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84" y="2954215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1…to stop the dew from getting the pollen wet.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6587" y="2954215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2…to protect it from frost.</a:t>
            </a:r>
          </a:p>
        </p:txBody>
      </p:sp>
      <p:pic>
        <p:nvPicPr>
          <p:cNvPr id="3074" name="Picture 2" descr="Image result for tulip at n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70" y="443914"/>
            <a:ext cx="1882726" cy="25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1264" y="2908228"/>
            <a:ext cx="8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or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982" y="5446090"/>
            <a:ext cx="1114696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Answer: 1 and 2!     Actually, scientists aren’t really sure why, but both of these theories are considered a possibility.</a:t>
            </a:r>
            <a:endParaRPr lang="en-GB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6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Dormice survive the cold winter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4556" y="1854714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1…hibernating for 6 months.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2136" y="4031903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2…growing thicker fur.</a:t>
            </a:r>
          </a:p>
        </p:txBody>
      </p:sp>
      <p:pic>
        <p:nvPicPr>
          <p:cNvPr id="2050" name="Picture 2" descr="Image result for dormou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6"/>
          <a:stretch/>
        </p:blipFill>
        <p:spPr bwMode="auto">
          <a:xfrm>
            <a:off x="1503522" y="1873379"/>
            <a:ext cx="4319876" cy="42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4527" y="3188964"/>
            <a:ext cx="8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or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036" y="5553037"/>
            <a:ext cx="346012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Answer: 1.</a:t>
            </a:r>
            <a:endParaRPr lang="en-GB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7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76775"/>
            <a:ext cx="10044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To cope with less available food during winter, a squirrel will 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556" y="1962464"/>
            <a:ext cx="629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1…fatten up over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summer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so it doesn’t need to eat.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19" y="4119104"/>
            <a:ext cx="63155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2…spend the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summer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and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autumn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storing food for the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winter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months.</a:t>
            </a:r>
          </a:p>
        </p:txBody>
      </p:sp>
      <p:pic>
        <p:nvPicPr>
          <p:cNvPr id="6146" name="Picture 2" descr="Image result for squir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00" y="2686929"/>
            <a:ext cx="4038530" cy="31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0949" y="3242439"/>
            <a:ext cx="8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or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1456" y="6114511"/>
            <a:ext cx="346012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Answer: 2.</a:t>
            </a:r>
            <a:endParaRPr lang="en-GB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8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1" y="509933"/>
            <a:ext cx="10044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An American bison will cool down in the summer by…..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397" y="1815411"/>
            <a:ext cx="48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1…shading under a tree.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461" y="1834840"/>
            <a:ext cx="488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2…shedding their thick, brown coats.</a:t>
            </a:r>
          </a:p>
        </p:txBody>
      </p:sp>
      <p:pic>
        <p:nvPicPr>
          <p:cNvPr id="7172" name="Picture 4" descr="Image result for american bison summ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6359" r="27282" b="23077"/>
          <a:stretch/>
        </p:blipFill>
        <p:spPr bwMode="auto">
          <a:xfrm>
            <a:off x="3723985" y="3151372"/>
            <a:ext cx="4135905" cy="35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68212" y="1812018"/>
            <a:ext cx="8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or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7036" y="6154615"/>
            <a:ext cx="346012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Answer: 2.</a:t>
            </a:r>
            <a:endParaRPr lang="en-GB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4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370</TotalTime>
  <Words>337</Words>
  <Application>Microsoft Macintosh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Habitats and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Kimberley</dc:creator>
  <cp:lastModifiedBy>Ruthie Hetherton</cp:lastModifiedBy>
  <cp:revision>21</cp:revision>
  <cp:lastPrinted>2017-03-06T10:20:05Z</cp:lastPrinted>
  <dcterms:created xsi:type="dcterms:W3CDTF">2017-02-13T20:27:11Z</dcterms:created>
  <dcterms:modified xsi:type="dcterms:W3CDTF">2020-07-02T22:51:26Z</dcterms:modified>
</cp:coreProperties>
</file>