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39"/>
  </p:notesMasterIdLst>
  <p:sldIdLst>
    <p:sldId id="271" r:id="rId6"/>
    <p:sldId id="412" r:id="rId7"/>
    <p:sldId id="442" r:id="rId8"/>
    <p:sldId id="414" r:id="rId9"/>
    <p:sldId id="443" r:id="rId10"/>
    <p:sldId id="444" r:id="rId11"/>
    <p:sldId id="445" r:id="rId12"/>
    <p:sldId id="446" r:id="rId13"/>
    <p:sldId id="447" r:id="rId14"/>
    <p:sldId id="418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71" r:id="rId31"/>
    <p:sldId id="464" r:id="rId32"/>
    <p:sldId id="465" r:id="rId33"/>
    <p:sldId id="466" r:id="rId34"/>
    <p:sldId id="467" r:id="rId35"/>
    <p:sldId id="468" r:id="rId36"/>
    <p:sldId id="469" r:id="rId37"/>
    <p:sldId id="470" r:id="rId3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89" autoAdjust="0"/>
  </p:normalViewPr>
  <p:slideViewPr>
    <p:cSldViewPr snapToGrid="0" showGuides="1">
      <p:cViewPr varScale="1">
        <p:scale>
          <a:sx n="70" d="100"/>
          <a:sy n="70" d="100"/>
        </p:scale>
        <p:origin x="432" y="48"/>
      </p:cViewPr>
      <p:guideLst>
        <p:guide orient="horz" pos="2387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7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7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0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39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9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0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8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20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15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8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1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09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94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28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24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10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23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71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91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03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66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58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9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5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7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2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4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1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7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18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45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21" Type="http://schemas.openxmlformats.org/officeDocument/2006/relationships/image" Target="../media/image37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38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4.png"/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4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643704" y="2566036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1 - Summer - Block 4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Place Value (to 100)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298" y="101122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correct?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Prove it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751" y="1989418"/>
            <a:ext cx="3085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903866" y="1097461"/>
            <a:ext cx="2470099" cy="976815"/>
          </a:xfrm>
          <a:prstGeom prst="wedgeRoundRectCallout">
            <a:avLst>
              <a:gd name="adj1" fmla="val 72584"/>
              <a:gd name="adj2" fmla="val 16609"/>
              <a:gd name="adj3" fmla="val 16667"/>
            </a:avLst>
          </a:prstGeom>
          <a:solidFill>
            <a:schemeClr val="accent2">
              <a:lumMod val="60000"/>
              <a:lumOff val="40000"/>
              <a:alpha val="23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9 ones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08" y="749610"/>
            <a:ext cx="1883267" cy="1375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173" y="2690788"/>
            <a:ext cx="1786470" cy="130472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328397" y="2973967"/>
            <a:ext cx="4445897" cy="1181952"/>
          </a:xfrm>
          <a:prstGeom prst="wedgeRoundRectCallout">
            <a:avLst>
              <a:gd name="adj1" fmla="val -62659"/>
              <a:gd name="adj2" fmla="val 6748"/>
              <a:gd name="adj3" fmla="val 16667"/>
            </a:avLst>
          </a:prstGeom>
          <a:solidFill>
            <a:schemeClr val="tx2">
              <a:lumMod val="60000"/>
              <a:lumOff val="40000"/>
              <a:alpha val="23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only have 1 ten so your number is bigger than mine.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3182" y="1982751"/>
            <a:ext cx="80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2676" y="3854810"/>
            <a:ext cx="80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Jack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60" y="1105737"/>
            <a:ext cx="299477" cy="1507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88" y="1675585"/>
            <a:ext cx="262043" cy="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Base 10 to make a number: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Greater than 84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Less than 70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Greater than 75 but less than 87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57" y="1133954"/>
            <a:ext cx="262043" cy="3879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29" y="564106"/>
            <a:ext cx="299477" cy="15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Base 10 to make a number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number has 5 tens and</a:t>
            </a: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fewer than 8 ones.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possible numbers are there?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57" y="1133954"/>
            <a:ext cx="262043" cy="3879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29" y="564106"/>
            <a:ext cx="299477" cy="15075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65777" y="1698079"/>
            <a:ext cx="4831308" cy="161707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Base 10 to make these numbers on place value charts. Write how many tens and ones are in each number.</a:t>
            </a:r>
          </a:p>
          <a:p>
            <a:pPr lvl="0">
              <a:defRPr/>
            </a:pPr>
            <a:endParaRPr lang="en-GB" sz="7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7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7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7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78 and 61	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90 and 89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          </a:t>
            </a:r>
            <a:r>
              <a:rPr lang="en-GB" sz="28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64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and 92</a:t>
            </a: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7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number from each pair is the largest? Discuss how you know.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57" y="1133954"/>
            <a:ext cx="262043" cy="3879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29" y="564106"/>
            <a:ext cx="299477" cy="150759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01261"/>
              </p:ext>
            </p:extLst>
          </p:nvPr>
        </p:nvGraphicFramePr>
        <p:xfrm>
          <a:off x="561132" y="3126842"/>
          <a:ext cx="2450538" cy="138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829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70404"/>
              </p:ext>
            </p:extLst>
          </p:nvPr>
        </p:nvGraphicFramePr>
        <p:xfrm>
          <a:off x="3664690" y="3126841"/>
          <a:ext cx="2450538" cy="138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829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17207"/>
              </p:ext>
            </p:extLst>
          </p:nvPr>
        </p:nvGraphicFramePr>
        <p:xfrm>
          <a:off x="6768248" y="3126843"/>
          <a:ext cx="2450538" cy="138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829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 the hundred square, find a number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Less than 69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Greater than 79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Greater than 69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but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less than 79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10214180" y="1989282"/>
            <a:ext cx="354935" cy="352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flipH="1">
            <a:off x="10214179" y="2474784"/>
            <a:ext cx="354935" cy="352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flipH="1">
            <a:off x="10214179" y="2960286"/>
            <a:ext cx="354935" cy="352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43498"/>
              </p:ext>
            </p:extLst>
          </p:nvPr>
        </p:nvGraphicFramePr>
        <p:xfrm>
          <a:off x="4505217" y="1989282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5732496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6703265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940535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8962991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4597645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3684705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712822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815342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8091546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917033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3348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8019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7693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86843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484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5442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6035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77079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5796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100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343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Use equipment from your classroom to compare the amounts using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1384995"/>
              </a:xfrm>
              <a:prstGeom prst="rect">
                <a:avLst/>
              </a:prstGeom>
              <a:blipFill>
                <a:blip r:embed="rId3"/>
                <a:stretch>
                  <a:fillRect l="-1590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523813" y="2491009"/>
            <a:ext cx="1392901" cy="10125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34674" y="4592662"/>
            <a:ext cx="1392901" cy="10125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7" y="4144924"/>
            <a:ext cx="1055987" cy="1029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7" y="5090180"/>
            <a:ext cx="1055987" cy="102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93" y="4161011"/>
            <a:ext cx="1055987" cy="1029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7" y="4161011"/>
            <a:ext cx="1055987" cy="1029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99" y="5119327"/>
            <a:ext cx="1055987" cy="10299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25" y="5139070"/>
            <a:ext cx="1055987" cy="1029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24" y="2010158"/>
            <a:ext cx="1039200" cy="21720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30" y="2003089"/>
            <a:ext cx="1039200" cy="21720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1" y="1996020"/>
            <a:ext cx="1039200" cy="2172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31" y="1988951"/>
            <a:ext cx="1039200" cy="21720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61" y="1969962"/>
            <a:ext cx="1039200" cy="21720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54" y="318949"/>
            <a:ext cx="1039200" cy="21720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67" y="4285149"/>
            <a:ext cx="1055987" cy="1029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98" y="4285149"/>
            <a:ext cx="1055987" cy="10299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15" y="2491009"/>
            <a:ext cx="299477" cy="15075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30" y="3152749"/>
            <a:ext cx="262043" cy="3879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63" y="2796157"/>
            <a:ext cx="262043" cy="3879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9" y="2041067"/>
            <a:ext cx="262043" cy="3879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6" y="2386309"/>
            <a:ext cx="262043" cy="3879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7" y="1784341"/>
            <a:ext cx="299477" cy="15075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7" y="2141139"/>
            <a:ext cx="299477" cy="15075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7" y="1813264"/>
            <a:ext cx="299477" cy="15075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27" y="2152668"/>
            <a:ext cx="299477" cy="15075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2" y="1813264"/>
            <a:ext cx="299477" cy="15075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55" y="2137466"/>
            <a:ext cx="299477" cy="15075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98" y="1813264"/>
            <a:ext cx="299477" cy="15075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24" y="3993628"/>
            <a:ext cx="1173078" cy="10451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96" y="4217376"/>
            <a:ext cx="1041262" cy="9575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35" y="4422536"/>
            <a:ext cx="1041262" cy="9575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15" y="5425483"/>
            <a:ext cx="1041262" cy="9575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3" y="3974484"/>
            <a:ext cx="1041262" cy="9575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8" y="4694618"/>
            <a:ext cx="1173078" cy="104517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70" y="4675999"/>
            <a:ext cx="1173078" cy="10451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04" y="5394980"/>
            <a:ext cx="1173078" cy="10451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50" y="5474999"/>
            <a:ext cx="1173078" cy="10451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38" y="4807008"/>
            <a:ext cx="1173078" cy="10451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44" y="3991870"/>
            <a:ext cx="1173078" cy="104517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723" y="5596301"/>
            <a:ext cx="1041262" cy="95752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77" y="5554950"/>
            <a:ext cx="1173078" cy="104517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10" y="301318"/>
            <a:ext cx="552165" cy="7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 and Alex have some number cards.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They both use two of their cards to make two-digit numbers.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Eva’s number is bigger than Alex’s number.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could their numbers be?  How many answers can you find?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041" y="336744"/>
            <a:ext cx="1721465" cy="28214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3" y="1354945"/>
            <a:ext cx="1761186" cy="24883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338465" y="1747467"/>
            <a:ext cx="624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7775" y="1747467"/>
            <a:ext cx="624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31908" y="1737747"/>
            <a:ext cx="624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23484" y="2740706"/>
            <a:ext cx="624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50719" y="2740706"/>
            <a:ext cx="624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77954" y="2740706"/>
            <a:ext cx="624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52295" y="2415820"/>
            <a:ext cx="116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Eva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19898" y="3190434"/>
            <a:ext cx="116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Alex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complete the part-whole models to make the calculation correct?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0925" y="2317234"/>
            <a:ext cx="3459177" cy="3311226"/>
            <a:chOff x="348242" y="96288"/>
            <a:chExt cx="5605726" cy="5614541"/>
          </a:xfrm>
        </p:grpSpPr>
        <p:sp>
          <p:nvSpPr>
            <p:cNvPr id="15" name="Oval 14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15" idx="3"/>
              <a:endCxn id="16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5"/>
              <a:endCxn id="17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384662" y="2374571"/>
            <a:ext cx="3459177" cy="3311226"/>
            <a:chOff x="348242" y="96288"/>
            <a:chExt cx="5605726" cy="5614541"/>
          </a:xfrm>
        </p:grpSpPr>
        <p:sp>
          <p:nvSpPr>
            <p:cNvPr id="21" name="Oval 20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21" idx="3"/>
              <a:endCxn id="22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5"/>
              <a:endCxn id="23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33" y="4413224"/>
            <a:ext cx="189015" cy="9515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20" y="4337998"/>
            <a:ext cx="708590" cy="1230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26" y="4581875"/>
            <a:ext cx="189015" cy="9515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14" y="4369681"/>
            <a:ext cx="189015" cy="951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63" y="4668484"/>
            <a:ext cx="189015" cy="951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4" y="4477354"/>
            <a:ext cx="189015" cy="951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84382" y="2970218"/>
                <a:ext cx="74888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82" y="2970218"/>
                <a:ext cx="748883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83" y="125602"/>
            <a:ext cx="299477" cy="15075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98" y="787342"/>
            <a:ext cx="262043" cy="3879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0" y="1825482"/>
            <a:ext cx="354023" cy="4988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0" y="1825482"/>
            <a:ext cx="659771" cy="4988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70" y="2239675"/>
            <a:ext cx="643679" cy="6302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0" y="2226265"/>
            <a:ext cx="590039" cy="6839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70" y="2785286"/>
            <a:ext cx="611495" cy="8716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0" y="2812106"/>
            <a:ext cx="614177" cy="8716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70" y="3572277"/>
            <a:ext cx="614178" cy="10942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0" y="3585687"/>
            <a:ext cx="630269" cy="10942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70" y="4581875"/>
            <a:ext cx="622223" cy="13061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70" y="4581875"/>
            <a:ext cx="624905" cy="13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Compare the amounts using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23220"/>
              </a:xfrm>
              <a:prstGeom prst="rect">
                <a:avLst/>
              </a:prstGeom>
              <a:blipFill>
                <a:blip r:embed="rId3"/>
                <a:stretch>
                  <a:fillRect l="-159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40986"/>
              </p:ext>
            </p:extLst>
          </p:nvPr>
        </p:nvGraphicFramePr>
        <p:xfrm>
          <a:off x="1281144" y="1668000"/>
          <a:ext cx="3134588" cy="1433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3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71119"/>
              </p:ext>
            </p:extLst>
          </p:nvPr>
        </p:nvGraphicFramePr>
        <p:xfrm>
          <a:off x="1279169" y="3158183"/>
          <a:ext cx="3134588" cy="1433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3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50861"/>
              </p:ext>
            </p:extLst>
          </p:nvPr>
        </p:nvGraphicFramePr>
        <p:xfrm>
          <a:off x="1279169" y="4679403"/>
          <a:ext cx="3134588" cy="1433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3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52270"/>
              </p:ext>
            </p:extLst>
          </p:nvPr>
        </p:nvGraphicFramePr>
        <p:xfrm>
          <a:off x="5630995" y="1636963"/>
          <a:ext cx="3134588" cy="1433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3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44512"/>
              </p:ext>
            </p:extLst>
          </p:nvPr>
        </p:nvGraphicFramePr>
        <p:xfrm>
          <a:off x="5630995" y="3158183"/>
          <a:ext cx="3134588" cy="1433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3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59906"/>
              </p:ext>
            </p:extLst>
          </p:nvPr>
        </p:nvGraphicFramePr>
        <p:xfrm>
          <a:off x="5646803" y="4679403"/>
          <a:ext cx="3134588" cy="1433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5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val 50"/>
          <p:cNvSpPr/>
          <p:nvPr/>
        </p:nvSpPr>
        <p:spPr>
          <a:xfrm>
            <a:off x="3808229" y="2516990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781862" y="2357520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176897" y="2349653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537185" y="2696929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984294" y="2696928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429503" y="2696928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391601" y="2350451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90380" y="2514744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04439" y="2297574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74038" y="2659129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706932" y="2682140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89012" y="2297574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66307" y="2696926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034625" y="2324261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58200" y="2682140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274226" y="2696927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655854" y="2324262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289426" y="2332441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806652" y="1095795"/>
                <a:ext cx="66620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652" y="1095795"/>
                <a:ext cx="66620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806652" y="3062413"/>
                <a:ext cx="66620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652" y="3062413"/>
                <a:ext cx="66620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806652" y="2103589"/>
                <a:ext cx="66620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652" y="2103589"/>
                <a:ext cx="66620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10040868" y="1470244"/>
            <a:ext cx="332370" cy="3334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82723" y="2205599"/>
            <a:ext cx="6662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4000" dirty="0"/>
          </a:p>
        </p:txBody>
      </p:sp>
      <p:sp>
        <p:nvSpPr>
          <p:cNvPr id="74" name="TextBox 73"/>
          <p:cNvSpPr txBox="1"/>
          <p:nvPr/>
        </p:nvSpPr>
        <p:spPr>
          <a:xfrm>
            <a:off x="4695261" y="5094267"/>
            <a:ext cx="6662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4695261" y="3543147"/>
            <a:ext cx="6662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4000" dirty="0"/>
          </a:p>
        </p:txBody>
      </p:sp>
      <p:sp>
        <p:nvSpPr>
          <p:cNvPr id="76" name="Oval 75"/>
          <p:cNvSpPr/>
          <p:nvPr/>
        </p:nvSpPr>
        <p:spPr>
          <a:xfrm>
            <a:off x="3679016" y="3857312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512489" y="4204726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074207" y="4199855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99232" y="3875191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03068" y="3875192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39364" y="3885787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778108" y="3885787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103034" y="5715958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884105" y="5352332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636278" y="5696158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443853" y="5377218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262506" y="5696158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512489" y="5377219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046204" y="5377219"/>
            <a:ext cx="322531" cy="3179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8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statements: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506598" y="3978820"/>
            <a:ext cx="2560320" cy="16048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ounded Rectangle 90"/>
          <p:cNvSpPr/>
          <p:nvPr/>
        </p:nvSpPr>
        <p:spPr>
          <a:xfrm>
            <a:off x="3700828" y="3982450"/>
            <a:ext cx="2560320" cy="16048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ounded Rectangle 91"/>
          <p:cNvSpPr/>
          <p:nvPr/>
        </p:nvSpPr>
        <p:spPr>
          <a:xfrm>
            <a:off x="889551" y="3978820"/>
            <a:ext cx="2560320" cy="16048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ounded Rectangle 92"/>
          <p:cNvSpPr/>
          <p:nvPr/>
        </p:nvSpPr>
        <p:spPr>
          <a:xfrm>
            <a:off x="6475377" y="2194882"/>
            <a:ext cx="2560320" cy="16048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ounded Rectangle 93"/>
          <p:cNvSpPr/>
          <p:nvPr/>
        </p:nvSpPr>
        <p:spPr>
          <a:xfrm>
            <a:off x="3709859" y="2193001"/>
            <a:ext cx="2560320" cy="16048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94"/>
          <p:cNvSpPr/>
          <p:nvPr/>
        </p:nvSpPr>
        <p:spPr>
          <a:xfrm>
            <a:off x="889551" y="2193001"/>
            <a:ext cx="2560320" cy="160484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36853" y="2522450"/>
                <a:ext cx="897418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70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		            </a:t>
                </a: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70		    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70</a:t>
                </a:r>
              </a:p>
              <a:p>
                <a:pPr lvl="0">
                  <a:defRPr/>
                </a:pP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GB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GB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</a:t>
                </a: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</a:t>
                </a: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</a:t>
                </a: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      </a:t>
                </a: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GB" sz="4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100</a:t>
                </a: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53" y="2522450"/>
                <a:ext cx="8974183" cy="2554545"/>
              </a:xfrm>
              <a:prstGeom prst="rect">
                <a:avLst/>
              </a:prstGeom>
              <a:blipFill>
                <a:blip r:embed="rId3"/>
                <a:stretch>
                  <a:fillRect t="-4296" b="-9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2271200" y="2492053"/>
            <a:ext cx="944227" cy="975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107917" y="4293451"/>
            <a:ext cx="944227" cy="975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51267" y="4293451"/>
            <a:ext cx="944227" cy="975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06809" y="2492053"/>
            <a:ext cx="944227" cy="975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063663" y="2492053"/>
            <a:ext cx="944227" cy="975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967533" y="4282263"/>
            <a:ext cx="944227" cy="9755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flowers are there altogether?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represent the flowers using ten frames and counters?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2" y="2063901"/>
            <a:ext cx="1285652" cy="1176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83" y="2051084"/>
            <a:ext cx="1285643" cy="1176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18" y="2122278"/>
            <a:ext cx="1235934" cy="113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2" y="2122278"/>
            <a:ext cx="1294043" cy="1183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91" y="2122278"/>
            <a:ext cx="1318718" cy="1206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25" y="2063893"/>
            <a:ext cx="1285652" cy="1176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212559" y="1469051"/>
            <a:ext cx="3565717" cy="116406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6200000">
            <a:off x="10541630" y="3991854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6200000">
            <a:off x="11094108" y="3991853"/>
            <a:ext cx="438715" cy="4688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4589" y="4430231"/>
            <a:ext cx="7872043" cy="884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74589" y="1899320"/>
            <a:ext cx="7872044" cy="897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74589" y="3210976"/>
            <a:ext cx="3762103" cy="897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748690" y="3198582"/>
            <a:ext cx="3797942" cy="897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32956" y="3313488"/>
            <a:ext cx="692503" cy="68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5140" y="3318228"/>
            <a:ext cx="692503" cy="68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46550" y="3324109"/>
            <a:ext cx="692503" cy="6629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75905" y="3310461"/>
                <a:ext cx="685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05" y="3310461"/>
                <a:ext cx="68582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865136" y="3292185"/>
                <a:ext cx="685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36" y="3292185"/>
                <a:ext cx="68582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538216" y="3324384"/>
            <a:ext cx="692503" cy="68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54723" y="3336371"/>
            <a:ext cx="692503" cy="68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0190" y="3287559"/>
            <a:ext cx="692503" cy="68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598217" y="3305832"/>
                <a:ext cx="685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17" y="3305832"/>
                <a:ext cx="6858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963800" y="3305831"/>
                <a:ext cx="685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00" y="3305831"/>
                <a:ext cx="68582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89551" y="736900"/>
            <a:ext cx="8056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Complete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stem sentences and statements.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62 is _______ than 55 but _______ than 70</a:t>
            </a:r>
          </a:p>
          <a:p>
            <a:pPr lvl="0">
              <a:defRPr/>
            </a:pPr>
            <a:endParaRPr lang="en-GB" sz="1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___ is greater than ____ but less than ___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statements:</a:t>
            </a:r>
          </a:p>
        </p:txBody>
      </p:sp>
    </p:spTree>
    <p:extLst>
      <p:ext uri="{BB962C8B-B14F-4D97-AF65-F5344CB8AC3E}">
        <p14:creationId xmlns:p14="http://schemas.microsoft.com/office/powerpoint/2010/main" val="899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 has marked numbers on his number lines.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Has he made any mistakes?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to a friend the mistake you think he has made.</a:t>
            </a:r>
          </a:p>
          <a:p>
            <a:pPr lvl="0">
              <a:defRPr/>
            </a:pPr>
            <a:endParaRPr lang="en-GB" sz="1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Show the numbers on your own number line.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75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34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91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57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56896"/>
              </p:ext>
            </p:extLst>
          </p:nvPr>
        </p:nvGraphicFramePr>
        <p:xfrm>
          <a:off x="1308447" y="2623548"/>
          <a:ext cx="7431982" cy="482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991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3715991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</a:tblGrid>
              <a:tr h="48235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34286" y="3002023"/>
            <a:ext cx="58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50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76145" y="2975423"/>
            <a:ext cx="58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7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405" y="2975423"/>
            <a:ext cx="58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6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6149" y="1672987"/>
            <a:ext cx="58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56</a:t>
            </a:r>
            <a:endParaRPr lang="en-GB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9692" y="1672987"/>
            <a:ext cx="58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65</a:t>
            </a:r>
            <a:endParaRPr lang="en-GB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>
            <a:off x="3213606" y="2196207"/>
            <a:ext cx="0" cy="427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80063" y="2196206"/>
            <a:ext cx="0" cy="427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complete the place value charts to make the statement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17352"/>
              </p:ext>
            </p:extLst>
          </p:nvPr>
        </p:nvGraphicFramePr>
        <p:xfrm>
          <a:off x="1073232" y="2552782"/>
          <a:ext cx="2896434" cy="142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2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0937"/>
              </p:ext>
            </p:extLst>
          </p:nvPr>
        </p:nvGraphicFramePr>
        <p:xfrm>
          <a:off x="6020535" y="2552782"/>
          <a:ext cx="2925296" cy="1457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25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333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Gill Sans MT" panose="020B0502020104020203" pitchFamily="34" charset="0"/>
                        </a:rPr>
                        <a:t>3</a:t>
                      </a:r>
                      <a:endParaRPr lang="en-GB" sz="4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37273" y="2967445"/>
                <a:ext cx="1012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73" y="2967445"/>
                <a:ext cx="101262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Put these objects in the correct place in the table.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17464"/>
              </p:ext>
            </p:extLst>
          </p:nvPr>
        </p:nvGraphicFramePr>
        <p:xfrm>
          <a:off x="2580663" y="1948392"/>
          <a:ext cx="5018583" cy="2579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101">
                  <a:extLst>
                    <a:ext uri="{9D8B030D-6E8A-4147-A177-3AD203B41FA5}">
                      <a16:colId xmlns:a16="http://schemas.microsoft.com/office/drawing/2014/main" val="1878242107"/>
                    </a:ext>
                  </a:extLst>
                </a:gridCol>
                <a:gridCol w="118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Most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Least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52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Counters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52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Number Pieces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13563"/>
                  </a:ext>
                </a:extLst>
              </a:tr>
              <a:tr h="4565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Eggs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3579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20" y="2016456"/>
            <a:ext cx="1052227" cy="97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70" y="1482260"/>
            <a:ext cx="1097688" cy="1021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8971" y="2704747"/>
            <a:ext cx="1088201" cy="816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31" y="3988673"/>
            <a:ext cx="571187" cy="1199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1149" y="5056210"/>
            <a:ext cx="573650" cy="1199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31" y="5448592"/>
            <a:ext cx="324986" cy="457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63" y="5445706"/>
            <a:ext cx="563801" cy="1004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1039" y="4533581"/>
            <a:ext cx="573650" cy="11990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1149" y="5562033"/>
            <a:ext cx="573650" cy="11990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6742" y="5562033"/>
            <a:ext cx="573650" cy="1199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6633" y="4533581"/>
            <a:ext cx="573650" cy="1199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6743" y="5056210"/>
            <a:ext cx="573650" cy="1199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2063" y="5135916"/>
            <a:ext cx="573650" cy="11990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2064" y="4641267"/>
            <a:ext cx="573650" cy="11990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6413" y="5625334"/>
            <a:ext cx="573650" cy="11990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658" y="5135916"/>
            <a:ext cx="573650" cy="11990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659" y="4641267"/>
            <a:ext cx="573650" cy="11990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2062" y="5625334"/>
            <a:ext cx="573650" cy="11990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4503" y="4641267"/>
            <a:ext cx="573650" cy="11990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34" y="4021361"/>
            <a:ext cx="573650" cy="11990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21" y="4012769"/>
            <a:ext cx="573650" cy="11990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56" y="5110800"/>
            <a:ext cx="573650" cy="11990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37" y="5110800"/>
            <a:ext cx="573650" cy="11990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46" y="5110801"/>
            <a:ext cx="573650" cy="11990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75" y="3610410"/>
            <a:ext cx="412520" cy="4023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66" y="3981693"/>
            <a:ext cx="412520" cy="4023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0" y="4388080"/>
            <a:ext cx="412520" cy="4023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1" y="3611069"/>
            <a:ext cx="412520" cy="4023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1" y="3987040"/>
            <a:ext cx="412520" cy="4023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" y="3602477"/>
            <a:ext cx="412520" cy="4023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" y="3987366"/>
            <a:ext cx="412520" cy="4023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25" y="1948392"/>
            <a:ext cx="412520" cy="4023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5" y="1630756"/>
            <a:ext cx="412520" cy="4023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3" y="1638695"/>
            <a:ext cx="412520" cy="4023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3" y="1308961"/>
            <a:ext cx="412520" cy="4023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25" y="1308635"/>
            <a:ext cx="412520" cy="4023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05" y="1307850"/>
            <a:ext cx="412520" cy="4023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90" y="2968122"/>
            <a:ext cx="412520" cy="4023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7" y="2975592"/>
            <a:ext cx="412520" cy="4023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3" y="2970683"/>
            <a:ext cx="412520" cy="4023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8" y="2577564"/>
            <a:ext cx="412520" cy="4023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7" y="2570250"/>
            <a:ext cx="412520" cy="4023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" y="2562216"/>
            <a:ext cx="412520" cy="4023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90" y="2187006"/>
            <a:ext cx="412520" cy="40235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7" y="2192353"/>
            <a:ext cx="412520" cy="4023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2187926"/>
            <a:ext cx="412520" cy="4023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79" y="2441227"/>
            <a:ext cx="327889" cy="4620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15" y="2438343"/>
            <a:ext cx="611066" cy="4620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981" y="1950433"/>
            <a:ext cx="596162" cy="58374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10" y="1888859"/>
            <a:ext cx="546482" cy="63342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90" y="1738767"/>
            <a:ext cx="566354" cy="8073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56" y="1730828"/>
            <a:ext cx="568838" cy="80730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81" y="791257"/>
            <a:ext cx="568837" cy="10134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49" y="797347"/>
            <a:ext cx="583741" cy="10134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21" y="597889"/>
            <a:ext cx="576289" cy="12097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22" y="597889"/>
            <a:ext cx="578773" cy="12097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28" y="3477622"/>
            <a:ext cx="412520" cy="4023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56" y="3946742"/>
            <a:ext cx="925863" cy="8620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48" y="3928122"/>
            <a:ext cx="965865" cy="89925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7312" y="4608919"/>
            <a:ext cx="957517" cy="71813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06" y="3475211"/>
            <a:ext cx="448553" cy="4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In groups of 4 roll some PE equipment.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furthest roll wins.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Give a sticker and a high-five to the person who came first, second, third and fourth.</a:t>
            </a:r>
          </a:p>
        </p:txBody>
      </p:sp>
    </p:spTree>
    <p:extLst>
      <p:ext uri="{BB962C8B-B14F-4D97-AF65-F5344CB8AC3E}">
        <p14:creationId xmlns:p14="http://schemas.microsoft.com/office/powerpoint/2010/main" val="18719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Order the numbers from smallest to largest.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5023" y="3062524"/>
            <a:ext cx="3749040" cy="897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414015" y="3062524"/>
            <a:ext cx="3762103" cy="897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89551" y="2944245"/>
            <a:ext cx="8098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GB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57      8       21</a:t>
            </a:r>
            <a:r>
              <a:rPr lang="en-GB" sz="4000" dirty="0">
                <a:solidFill>
                  <a:prstClr val="black"/>
                </a:solidFill>
                <a:latin typeface="Gill Sans MT" panose="020B0502020104020203" pitchFamily="34" charset="0"/>
              </a:rPr>
              <a:t>	     </a:t>
            </a:r>
            <a:r>
              <a:rPr lang="en-GB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</a:t>
            </a:r>
            <a:r>
              <a:rPr lang="en-GB" sz="4000" dirty="0">
                <a:solidFill>
                  <a:prstClr val="black"/>
                </a:solidFill>
                <a:latin typeface="Gill Sans MT" panose="020B0502020104020203" pitchFamily="34" charset="0"/>
              </a:rPr>
              <a:t>100    </a:t>
            </a:r>
            <a:r>
              <a:rPr lang="en-GB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4000" dirty="0">
                <a:solidFill>
                  <a:prstClr val="black"/>
                </a:solidFill>
                <a:latin typeface="Gill Sans MT" panose="020B0502020104020203" pitchFamily="34" charset="0"/>
              </a:rPr>
              <a:t>93     </a:t>
            </a:r>
            <a:r>
              <a:rPr lang="en-GB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72</a:t>
            </a:r>
            <a:endParaRPr lang="en-GB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 creates a traffic jam using some toy cars on the carpet.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red car is 3</a:t>
            </a:r>
            <a:r>
              <a:rPr lang="en-GB" sz="2800" baseline="30000" dirty="0">
                <a:solidFill>
                  <a:prstClr val="black"/>
                </a:solidFill>
                <a:latin typeface="Gill Sans MT" panose="020B0502020104020203" pitchFamily="34" charset="0"/>
              </a:rPr>
              <a:t>rd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from the front.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It is also the 2</a:t>
            </a:r>
            <a:r>
              <a:rPr lang="en-GB" sz="2800" baseline="30000" dirty="0">
                <a:solidFill>
                  <a:prstClr val="black"/>
                </a:solidFill>
                <a:latin typeface="Gill Sans MT" panose="020B0502020104020203" pitchFamily="34" charset="0"/>
              </a:rPr>
              <a:t>nd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from the back.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some cars or manipulatives to find out how many cars are in the traffic jam.</a:t>
            </a:r>
          </a:p>
        </p:txBody>
      </p:sp>
      <p:pic>
        <p:nvPicPr>
          <p:cNvPr id="8" name="Picture 7" descr="C:\Users\USER\AppData\Local\Microsoft\Windows\Temporary Internet Files\Content.IE5\NH9OBGIO\large-sports-car-166.6-15508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7419" y="4104750"/>
            <a:ext cx="1451555" cy="7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AppData\Local\Microsoft\Windows\Temporary Internet Files\Content.IE5\RD2O85Z6\medium-sports-car-66.6-15508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3662" y="5661607"/>
            <a:ext cx="1456549" cy="74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83" y="577333"/>
            <a:ext cx="716951" cy="14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SER\AppData\Local\Microsoft\Windows\Temporary Internet Files\Content.IE5\AJRF4QNR\car-306222_960_720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4804" y="2460414"/>
            <a:ext cx="1541506" cy="829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1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numbers in each list are in size order.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missing numbers.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 did you choose the numbers you did?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Are they the only numbers that could have completed the number tracks?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12313"/>
              </p:ext>
            </p:extLst>
          </p:nvPr>
        </p:nvGraphicFramePr>
        <p:xfrm>
          <a:off x="1789596" y="1796717"/>
          <a:ext cx="56671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30">
                  <a:extLst>
                    <a:ext uri="{9D8B030D-6E8A-4147-A177-3AD203B41FA5}">
                      <a16:colId xmlns:a16="http://schemas.microsoft.com/office/drawing/2014/main" val="940199052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3453750022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1044341564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3146796701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134313967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65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78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91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99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0627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26557"/>
              </p:ext>
            </p:extLst>
          </p:nvPr>
        </p:nvGraphicFramePr>
        <p:xfrm>
          <a:off x="1789596" y="2773263"/>
          <a:ext cx="56671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30">
                  <a:extLst>
                    <a:ext uri="{9D8B030D-6E8A-4147-A177-3AD203B41FA5}">
                      <a16:colId xmlns:a16="http://schemas.microsoft.com/office/drawing/2014/main" val="940199052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3453750022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1044341564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3146796701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1343139679"/>
                    </a:ext>
                  </a:extLst>
                </a:gridCol>
              </a:tblGrid>
              <a:tr h="56826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89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80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72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0627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62262"/>
              </p:ext>
            </p:extLst>
          </p:nvPr>
        </p:nvGraphicFramePr>
        <p:xfrm>
          <a:off x="1789596" y="3749810"/>
          <a:ext cx="56671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30">
                  <a:extLst>
                    <a:ext uri="{9D8B030D-6E8A-4147-A177-3AD203B41FA5}">
                      <a16:colId xmlns:a16="http://schemas.microsoft.com/office/drawing/2014/main" val="940199052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3453750022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1044341564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3146796701"/>
                    </a:ext>
                  </a:extLst>
                </a:gridCol>
                <a:gridCol w="1133430">
                  <a:extLst>
                    <a:ext uri="{9D8B030D-6E8A-4147-A177-3AD203B41FA5}">
                      <a16:colId xmlns:a16="http://schemas.microsoft.com/office/drawing/2014/main" val="134313967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 smtClean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57</a:t>
                      </a:r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0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manipulatives and ask children to show one more and one less than the given amounts.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13507" y="2121894"/>
            <a:ext cx="2233678" cy="1353133"/>
            <a:chOff x="666488" y="2911582"/>
            <a:chExt cx="3882854" cy="1784565"/>
          </a:xfrm>
        </p:grpSpPr>
        <p:pic>
          <p:nvPicPr>
            <p:cNvPr id="8" name="Picture 7" descr="C:\Users\USER\AppData\Local\Microsoft\Windows\Temporary Internet Files\Content.IE5\NH9OBGIO\large-sports-car-166.6-15508[1].g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47002" y="3375841"/>
              <a:ext cx="1764463" cy="836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USER\AppData\Local\Microsoft\Windows\Temporary Internet Files\Content.IE5\AJRF4QNR\large-Modern-Car-Top-View-166.6-5597[1].gi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765" y="2925614"/>
              <a:ext cx="836137" cy="1736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:\Users\USER\AppData\Local\Microsoft\Windows\Temporary Internet Files\Content.IE5\RD2O85Z6\medium-sports-car-66.6-15508[1].gi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44587" y="3391391"/>
              <a:ext cx="1770532" cy="838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USER\AppData\Local\Microsoft\Windows\Temporary Internet Files\Content.IE5\RD2O85Z6\car-307371_960_720[1]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88" y="2911582"/>
              <a:ext cx="827562" cy="17645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" y="3853849"/>
            <a:ext cx="1506858" cy="2129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35" y="3991503"/>
            <a:ext cx="1506858" cy="2129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579953" y="3300898"/>
            <a:ext cx="1506858" cy="2129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" y="4391127"/>
            <a:ext cx="1506858" cy="21290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3" y="3155236"/>
            <a:ext cx="1506858" cy="21290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534">
            <a:off x="7024848" y="4075511"/>
            <a:ext cx="2222213" cy="2068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" y="2032594"/>
            <a:ext cx="1990675" cy="1821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19" y="4672570"/>
            <a:ext cx="1055338" cy="1223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97" y="4330478"/>
            <a:ext cx="1093714" cy="1559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99" y="4352893"/>
            <a:ext cx="1098511" cy="1559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49183" y="2208843"/>
            <a:ext cx="3565717" cy="116406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79417" y="2244282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76038" y="2840328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16739" y="2810268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31112" y="2832372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46946" y="2840328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16092" y="2259492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247021" y="2252238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19319" y="2266541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33224" y="2264074"/>
            <a:ext cx="438715" cy="4688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missing numbers.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07067"/>
              </p:ext>
            </p:extLst>
          </p:nvPr>
        </p:nvGraphicFramePr>
        <p:xfrm>
          <a:off x="2187161" y="2366321"/>
          <a:ext cx="6604002" cy="338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396316628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76246516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4109371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70566382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01942435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511983311"/>
                    </a:ext>
                  </a:extLst>
                </a:gridCol>
              </a:tblGrid>
              <a:tr h="845881"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37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93481"/>
                  </a:ext>
                </a:extLst>
              </a:tr>
              <a:tr h="845881"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46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47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17830"/>
                  </a:ext>
                </a:extLst>
              </a:tr>
              <a:tr h="845881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55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57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63086"/>
                  </a:ext>
                </a:extLst>
              </a:tr>
              <a:tr h="845881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65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straws are there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Bundle the straws into tens to make them easier to count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81" y="1896928"/>
            <a:ext cx="5148722" cy="2622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20" y="586900"/>
            <a:ext cx="712578" cy="889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92" y="1476344"/>
            <a:ext cx="718706" cy="8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the number cards to make 2 digit numbers.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Now write down one more and one less than the numbers you have made.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equipment if needed.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8598" y="3321630"/>
            <a:ext cx="1235684" cy="186685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313" y="3782810"/>
            <a:ext cx="742253" cy="9444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7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99740" y="3321630"/>
            <a:ext cx="1235684" cy="186685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6455" y="3926266"/>
            <a:ext cx="742253" cy="624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7842" y="3348318"/>
            <a:ext cx="1235684" cy="1840171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2447" y="3930733"/>
            <a:ext cx="742253" cy="61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08984" y="3321634"/>
            <a:ext cx="1235684" cy="1866855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699" y="3921803"/>
            <a:ext cx="742253" cy="624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95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move two of the counters so Rosie has 1 more than Alex and Whitney has 1 less than Alex?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9447" y="2366334"/>
            <a:ext cx="167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Alex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9447" y="3806053"/>
            <a:ext cx="167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Rosie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9447" y="5245772"/>
            <a:ext cx="167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Whitney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95" y="2076689"/>
            <a:ext cx="3565717" cy="1164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95" y="3516408"/>
            <a:ext cx="3565717" cy="11640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95" y="4956127"/>
            <a:ext cx="3565717" cy="116406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0752634" y="627616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48630" y="2137292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54961" y="2131904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78585" y="2689023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63671" y="2712053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61292" y="2126725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4096" y="2701539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91980" y="2126725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67623" y="2128572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48630" y="3569384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54961" y="3563996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961292" y="3558817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91980" y="3558817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67623" y="3560664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48630" y="5021909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54961" y="5016521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61292" y="5011342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91980" y="5011342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667623" y="5013189"/>
            <a:ext cx="438715" cy="4688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prstClr val="black"/>
                </a:solidFill>
                <a:latin typeface="Gill Sans MT" panose="020B0502020104020203" pitchFamily="34" charset="0"/>
              </a:rPr>
              <a:t>Always, Sometimes or Never True?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When finding 1 less than a number, the tens digit of the number stays the same.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started with this number.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Has Dora shown the correct amount?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know.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92" y="1977468"/>
            <a:ext cx="1720072" cy="24302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128291" y="2948529"/>
            <a:ext cx="4915720" cy="784234"/>
          </a:xfrm>
          <a:prstGeom prst="wedgeRoundRectCallout">
            <a:avLst>
              <a:gd name="adj1" fmla="val -66562"/>
              <a:gd name="adj2" fmla="val 141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am going to find one more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9" y="1291863"/>
            <a:ext cx="308624" cy="1553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85" y="1290151"/>
            <a:ext cx="308624" cy="1553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28" y="1290151"/>
            <a:ext cx="308624" cy="1553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23" y="736900"/>
            <a:ext cx="308624" cy="1553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7" y="1304494"/>
            <a:ext cx="308624" cy="1553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04" y="1304494"/>
            <a:ext cx="308624" cy="1553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31" y="1304494"/>
            <a:ext cx="308624" cy="1553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74" y="1874469"/>
            <a:ext cx="328094" cy="4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10" y="1513723"/>
            <a:ext cx="328094" cy="485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2" y="1903532"/>
            <a:ext cx="328094" cy="485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41" y="3795218"/>
            <a:ext cx="291327" cy="1466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6" y="3795219"/>
            <a:ext cx="291327" cy="1466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06" y="3800777"/>
            <a:ext cx="291327" cy="1466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5" y="3807367"/>
            <a:ext cx="291327" cy="1466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42" y="3811639"/>
            <a:ext cx="291327" cy="1466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97" y="3807366"/>
            <a:ext cx="291327" cy="1466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69" y="3808522"/>
            <a:ext cx="291327" cy="1466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29" y="4076661"/>
            <a:ext cx="312487" cy="4626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55" y="4498981"/>
            <a:ext cx="312487" cy="4626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65" y="4292010"/>
            <a:ext cx="312487" cy="4626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1" y="3807366"/>
            <a:ext cx="291327" cy="1466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7" y="1316007"/>
            <a:ext cx="308624" cy="15536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97" y="854982"/>
            <a:ext cx="305723" cy="4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the hundred square to: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Count forwards from 80 to 92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Count backwards from 73 to 65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Write down the numbers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between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75 and 81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Find what number comes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between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46 and 48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16250"/>
              </p:ext>
            </p:extLst>
          </p:nvPr>
        </p:nvGraphicFramePr>
        <p:xfrm>
          <a:off x="5337731" y="2300025"/>
          <a:ext cx="3960000" cy="39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5732496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6703265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940535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8962991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4597645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3684705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712822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815342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8091546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917033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3348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8019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29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27693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39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86843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49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484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59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5442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69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6035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79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77079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89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579699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91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92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93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94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95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96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97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98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99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Gill Sans MT" panose="020B0502020104020203" pitchFamily="34" charset="0"/>
                        </a:rPr>
                        <a:t>100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343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has made a number using the number shapes.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says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mistake has Teddy made?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63" y="1446621"/>
            <a:ext cx="1175784" cy="2457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6" y="1446621"/>
            <a:ext cx="1175784" cy="2457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55" y="1446621"/>
            <a:ext cx="1175784" cy="2457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76" y="2675387"/>
            <a:ext cx="1254916" cy="1228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0" y="1446624"/>
            <a:ext cx="1175784" cy="2457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42" y="1446621"/>
            <a:ext cx="1175784" cy="2457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63" y="1446621"/>
            <a:ext cx="1175784" cy="2457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2452555" y="4674595"/>
                <a:ext cx="2218227" cy="831189"/>
              </a:xfrm>
              <a:prstGeom prst="wedgeRoundRectCallout">
                <a:avLst>
                  <a:gd name="adj1" fmla="val 61510"/>
                  <a:gd name="adj2" fmla="val -13241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  <a:alpha val="23000"/>
                </a:schemeClr>
              </a:solidFill>
              <a:ln w="254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 3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 9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555" y="4674595"/>
                <a:ext cx="2218227" cy="831189"/>
              </a:xfrm>
              <a:prstGeom prst="wedgeRoundRectCallout">
                <a:avLst>
                  <a:gd name="adj1" fmla="val 61510"/>
                  <a:gd name="adj2" fmla="val -13241"/>
                  <a:gd name="adj3" fmla="val 16667"/>
                </a:avLst>
              </a:prstGeom>
              <a:blipFill>
                <a:blip r:embed="rId5"/>
                <a:stretch>
                  <a:fillRect b="-714"/>
                </a:stretch>
              </a:blipFill>
              <a:ln w="254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66" y="4122054"/>
            <a:ext cx="1941481" cy="1417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1009" y="5397383"/>
            <a:ext cx="1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Teddy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6" y="823117"/>
            <a:ext cx="354023" cy="498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26" y="823117"/>
            <a:ext cx="659771" cy="4988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26" y="1237310"/>
            <a:ext cx="643679" cy="630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26" y="1223900"/>
            <a:ext cx="590039" cy="6839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26" y="1782921"/>
            <a:ext cx="611495" cy="871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26" y="1809741"/>
            <a:ext cx="614177" cy="8716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26" y="2569912"/>
            <a:ext cx="614178" cy="10942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26" y="2583322"/>
            <a:ext cx="630269" cy="10942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26" y="3579510"/>
            <a:ext cx="622223" cy="13061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26" y="3579510"/>
            <a:ext cx="624905" cy="13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Correct the mistake in each sequence.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34,  35,  36,  38,  39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98,  97,  96,  95,  93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78,  79,  18,  81,  82</a:t>
            </a:r>
          </a:p>
        </p:txBody>
      </p:sp>
    </p:spTree>
    <p:extLst>
      <p:ext uri="{BB962C8B-B14F-4D97-AF65-F5344CB8AC3E}">
        <p14:creationId xmlns:p14="http://schemas.microsoft.com/office/powerpoint/2010/main" val="1157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Base 10 to make these numbers. Complete the stem sentences.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70        36        64        81        22        66      49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endParaRPr lang="en-GB" sz="40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         has	      	   tens and	      	ones.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		has	        tens and	      	ones.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47262" y="3958359"/>
            <a:ext cx="807130" cy="7357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47624" y="3958359"/>
            <a:ext cx="807130" cy="7357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16880" y="3958359"/>
            <a:ext cx="807130" cy="7357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7262" y="5238232"/>
            <a:ext cx="807130" cy="7357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7624" y="5238232"/>
            <a:ext cx="807130" cy="7357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16880" y="5238232"/>
            <a:ext cx="807130" cy="7357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2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part-whole models.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6726749" y="2262514"/>
            <a:ext cx="2539903" cy="2543897"/>
            <a:chOff x="348242" y="96288"/>
            <a:chExt cx="5605726" cy="5614541"/>
          </a:xfrm>
        </p:grpSpPr>
        <p:sp>
          <p:nvSpPr>
            <p:cNvPr id="12" name="Oval 11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>
              <a:stCxn id="12" idx="3"/>
              <a:endCxn id="13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  <a:endCxn id="14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5400000">
            <a:off x="3822120" y="2247961"/>
            <a:ext cx="2539903" cy="2543897"/>
            <a:chOff x="348242" y="96288"/>
            <a:chExt cx="5605726" cy="5614541"/>
          </a:xfrm>
        </p:grpSpPr>
        <p:sp>
          <p:nvSpPr>
            <p:cNvPr id="18" name="Oval 17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8" idx="3"/>
              <a:endCxn id="19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  <a:endCxn id="20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59617" y="2252458"/>
            <a:ext cx="2539903" cy="2543897"/>
            <a:chOff x="348242" y="96288"/>
            <a:chExt cx="5605726" cy="5614541"/>
          </a:xfrm>
        </p:grpSpPr>
        <p:sp>
          <p:nvSpPr>
            <p:cNvPr id="24" name="Oval 23"/>
            <p:cNvSpPr/>
            <p:nvPr/>
          </p:nvSpPr>
          <p:spPr>
            <a:xfrm>
              <a:off x="1984373" y="96288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48242" y="3313125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556264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>
              <a:stCxn id="24" idx="3"/>
              <a:endCxn id="25" idx="0"/>
            </p:cNvCxnSpPr>
            <p:nvPr/>
          </p:nvCxnSpPr>
          <p:spPr>
            <a:xfrm flipH="1">
              <a:off x="1559794" y="2142856"/>
              <a:ext cx="7757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5"/>
              <a:endCxn id="26" idx="0"/>
            </p:cNvCxnSpPr>
            <p:nvPr/>
          </p:nvCxnSpPr>
          <p:spPr>
            <a:xfrm>
              <a:off x="4030941" y="2142856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496685" y="3179739"/>
            <a:ext cx="80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Gill Sans MT" panose="020B0502020104020203" pitchFamily="34" charset="0"/>
              </a:rPr>
              <a:t>8_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9988" y="3920610"/>
            <a:ext cx="80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Gill Sans MT" panose="020B0502020104020203" pitchFamily="34" charset="0"/>
              </a:rPr>
              <a:t>92</a:t>
            </a:r>
            <a:endParaRPr lang="en-GB" sz="3600" dirty="0">
              <a:latin typeface="Gill Sans MT" panose="020B05020201040202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1" y="3931938"/>
            <a:ext cx="131616" cy="6625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9" y="3842533"/>
            <a:ext cx="131616" cy="6625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6" y="4077652"/>
            <a:ext cx="131616" cy="6625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38" y="3853979"/>
            <a:ext cx="131616" cy="6625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45" y="4022583"/>
            <a:ext cx="131616" cy="6625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73" y="3853979"/>
            <a:ext cx="131616" cy="6625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46" y="3976918"/>
            <a:ext cx="159647" cy="2363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46" y="4129318"/>
            <a:ext cx="159647" cy="236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46" y="4281718"/>
            <a:ext cx="159647" cy="2363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46" y="4434118"/>
            <a:ext cx="159647" cy="2363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23" y="4483713"/>
            <a:ext cx="159647" cy="2363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9" y="4308584"/>
            <a:ext cx="159647" cy="2363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53" y="3873155"/>
            <a:ext cx="159647" cy="2363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33" y="4062359"/>
            <a:ext cx="159647" cy="2363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38" y="4143712"/>
            <a:ext cx="159647" cy="2363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43" y="4143712"/>
            <a:ext cx="159647" cy="2363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28" y="1673844"/>
            <a:ext cx="487071" cy="7211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62" y="963852"/>
            <a:ext cx="568566" cy="28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Show these numbers using a place value chart, Base 10 or straws.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02581"/>
              </p:ext>
            </p:extLst>
          </p:nvPr>
        </p:nvGraphicFramePr>
        <p:xfrm>
          <a:off x="1204807" y="2983548"/>
          <a:ext cx="3552260" cy="1611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2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833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5379200" y="3023735"/>
            <a:ext cx="3346789" cy="1444531"/>
          </a:xfrm>
          <a:prstGeom prst="roundRect">
            <a:avLst/>
          </a:prstGeom>
          <a:solidFill>
            <a:schemeClr val="accent2">
              <a:lumMod val="75000"/>
              <a:alpha val="21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73    50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88    79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91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85 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62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93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66" y="441276"/>
            <a:ext cx="1150516" cy="11221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66" y="1563454"/>
            <a:ext cx="1150516" cy="11221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936" y="1011124"/>
            <a:ext cx="262043" cy="3879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608" y="441276"/>
            <a:ext cx="299477" cy="15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33C0BC-C241-46AF-963C-CBDED36083B0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22d4c35-b548-4432-90ae-af4376e1c4b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1835</TotalTime>
  <Words>1093</Words>
  <Application>Microsoft Office PowerPoint</Application>
  <PresentationFormat>A4 Paper (210x297 mm)</PresentationFormat>
  <Paragraphs>572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Gill Sans MT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James Clegg</cp:lastModifiedBy>
  <cp:revision>84</cp:revision>
  <dcterms:created xsi:type="dcterms:W3CDTF">2019-02-04T08:17:32Z</dcterms:created>
  <dcterms:modified xsi:type="dcterms:W3CDTF">2020-03-18T15:23:30Z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