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659F1F6-58A0-3E45-9FDF-A4EBC6DFC054}" v="3" dt="2020-05-01T14:47:58.784"/>
    <p1510:client id="{EC8F8F69-B4B2-1D4C-A66D-B197B04A8C23}" v="2" dt="2020-05-01T13:20:34.198"/>
    <p1510:client id="{FB98AAC6-45AB-7481-5080-1EF723FB6E59}" v="2" dt="2020-05-01T15:21:43.6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701" autoAdjust="0"/>
    <p:restoredTop sz="94660"/>
  </p:normalViewPr>
  <p:slideViewPr>
    <p:cSldViewPr snapToGrid="0">
      <p:cViewPr varScale="1">
        <p:scale>
          <a:sx n="83" d="100"/>
          <a:sy n="83" d="100"/>
        </p:scale>
        <p:origin x="106" y="2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B2D23-124E-41B4-9225-158C88D6B0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36D386-18EC-4881-823A-0BBE4FE4F9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13B826-3E2C-483F-A7C2-261C3FDA4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F59C9-CD0D-41A6-A789-77BEFAF81BD3}" type="datetimeFigureOut">
              <a:rPr lang="en-GB" smtClean="0"/>
              <a:t>01/05/2020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90AE13-48CD-4BEF-9D59-2AFB1DBFD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B4F03A-384E-4AF5-BABD-F1951C31C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D7AE0-1711-4660-BE47-6CE3AC5BA4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76179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97033-4CF1-4399-B1B2-9852B1114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32D2CB-8BB0-4448-9D99-B263DB2162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809148-D9D5-4456-89DA-B065C4702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F59C9-CD0D-41A6-A789-77BEFAF81BD3}" type="datetimeFigureOut">
              <a:rPr lang="en-GB" smtClean="0"/>
              <a:t>01/05/2020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7D9310-0FFA-418C-8070-13F290B7F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FEBAE0-DC5E-48FE-9D94-93C9E18A6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D7AE0-1711-4660-BE47-6CE3AC5BA4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88021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7BEBF5A-617A-40EB-9AE8-97A2AAD132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098431-D17C-45CC-B88D-3BB88D1755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0E4E9A-46EF-4890-8E37-D5C7AFDD1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F59C9-CD0D-41A6-A789-77BEFAF81BD3}" type="datetimeFigureOut">
              <a:rPr lang="en-GB" smtClean="0"/>
              <a:t>01/05/2020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1F69CC-3BDA-4CFD-B10C-0F28A264E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CA1C25-1B40-4A4C-90EA-123A4F4DF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D7AE0-1711-4660-BE47-6CE3AC5BA4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9839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A6A01-4035-4786-93FF-A9D485ED5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715737-674A-4E0E-A3E5-83894B9DFE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35E5E1-AC88-4C49-803A-56CD4D2FD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F59C9-CD0D-41A6-A789-77BEFAF81BD3}" type="datetimeFigureOut">
              <a:rPr lang="en-GB" smtClean="0"/>
              <a:t>01/05/2020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0404BC-3923-45D6-9AC7-4FA9C385E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2CF031-1668-41C2-9964-B48E2DAA8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D7AE0-1711-4660-BE47-6CE3AC5BA4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1678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42A2E-AFC0-466E-9806-1BE1C85CB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7C8C5E-95CD-4632-95A8-2A6A25446D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E01195-03E8-44C7-84EC-0D95E4813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F59C9-CD0D-41A6-A789-77BEFAF81BD3}" type="datetimeFigureOut">
              <a:rPr lang="en-GB" smtClean="0"/>
              <a:t>01/05/2020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6FEA2B-EEA5-4F16-B0BB-89341AC5A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1700D9-404F-4624-8BBC-DD2ACC1DE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D7AE0-1711-4660-BE47-6CE3AC5BA4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974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F223C-FB8B-41DC-8737-0680693F7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49290D-24C3-490D-BD73-B5A2C7C706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5E9E2D-8555-4C5A-80E8-FCFFBBFAB0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5AEBFB-2C90-4A3C-A741-26A82245D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F59C9-CD0D-41A6-A789-77BEFAF81BD3}" type="datetimeFigureOut">
              <a:rPr lang="en-GB" smtClean="0"/>
              <a:t>01/05/2020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14F942-52B4-45C6-AA47-B35D6F587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A7FAE6-146D-41D1-ABC0-5E92F680B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D7AE0-1711-4660-BE47-6CE3AC5BA4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5288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26EC5-6937-41C4-A46E-F432D515B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8B9DC7-2F4E-4A45-9BD7-8CE2BF3772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9C6FA6-B117-4A47-AB8C-7CBCADEF9B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F938D3-35D3-4559-AAB3-33344C6520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5165D5-8AC4-4D58-A602-1214FAEEE8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560E30-3FAA-4FE1-AEA9-C10275F96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F59C9-CD0D-41A6-A789-77BEFAF81BD3}" type="datetimeFigureOut">
              <a:rPr lang="en-GB" smtClean="0"/>
              <a:t>01/05/2020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3A101B5-646D-40DF-B3BD-DAB54691A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0623DF-E1F7-4A84-9142-0B363498C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D7AE0-1711-4660-BE47-6CE3AC5BA4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3336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BED14-9168-4921-BD0A-03167CDFE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AAAE16-B4D6-4C4E-A747-1240F5A8A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F59C9-CD0D-41A6-A789-77BEFAF81BD3}" type="datetimeFigureOut">
              <a:rPr lang="en-GB" smtClean="0"/>
              <a:t>01/05/2020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E42B53-F30A-498C-8394-7F6C38179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C41860-8270-4C7C-AB05-3DD5DE8F6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D7AE0-1711-4660-BE47-6CE3AC5BA4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2602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DD78F2-9188-4AF9-8A1D-2EB2DE6AB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F59C9-CD0D-41A6-A789-77BEFAF81BD3}" type="datetimeFigureOut">
              <a:rPr lang="en-GB" smtClean="0"/>
              <a:t>01/05/2020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FB74A7-2418-4678-B477-C520279D3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9E7524-44EB-4818-B566-76BA29E47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D7AE0-1711-4660-BE47-6CE3AC5BA4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0420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922D0-AF88-4F1E-A8B6-259653262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68DD83-E684-474C-AE84-85B3F105CA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394A35-5888-4B36-8EEC-D96FA443BD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A86838-34D5-4767-AD08-76EEFCA14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F59C9-CD0D-41A6-A789-77BEFAF81BD3}" type="datetimeFigureOut">
              <a:rPr lang="en-GB" smtClean="0"/>
              <a:t>01/05/2020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3E1743-81EA-4F65-883E-4FFDE3E65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AA3578-4DC6-42BE-A19D-16304E12A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D7AE0-1711-4660-BE47-6CE3AC5BA4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0840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F0599-3710-475C-BC64-E239E45DD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631517-15CB-48CE-A78B-DA7D21F42F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62B91C-109F-4CB5-9ADF-FC594AB4E8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55A75F-FF57-4408-AC14-0E09CCE2C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F59C9-CD0D-41A6-A789-77BEFAF81BD3}" type="datetimeFigureOut">
              <a:rPr lang="en-GB" smtClean="0"/>
              <a:t>01/05/2020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30857F-C2CD-4A08-9479-4F18F8E9A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3DAEC9-FF32-4D23-8B8E-52A9C9E40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D7AE0-1711-4660-BE47-6CE3AC5BA4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8644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F6CE24-5091-4B4A-890D-524921EA4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28DEE9-B502-4731-B2B6-7632FF0241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FFF213-0220-4423-B17B-C9B8B9CB10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8F59C9-CD0D-41A6-A789-77BEFAF81BD3}" type="datetimeFigureOut">
              <a:rPr lang="en-GB" smtClean="0"/>
              <a:t>01/05/2020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574F73-76D2-41A1-B9E1-41B74E26B2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E90ECF-3AC3-495C-9BB4-E75B147590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1D7AE0-1711-4660-BE47-6CE3AC5BA4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5584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jpe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13.gif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3BFC62-6272-4F6F-A2B7-7E8D85448801}"/>
              </a:ext>
            </a:extLst>
          </p:cNvPr>
          <p:cNvSpPr txBox="1"/>
          <p:nvPr/>
        </p:nvSpPr>
        <p:spPr>
          <a:xfrm>
            <a:off x="2059620" y="285838"/>
            <a:ext cx="927716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latin typeface="Twinkl Cursive Unlooped" panose="02000000000000000000" pitchFamily="2" charset="0"/>
              </a:rPr>
              <a:t>Welcome to week 3</a:t>
            </a: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0B203E-FD41-4B7A-9F6A-56ACF29603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106" y="2108502"/>
            <a:ext cx="3183472" cy="23879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0C75D3-FF2B-4763-B258-8CBAB72CFF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3359" y="1534489"/>
            <a:ext cx="3521698" cy="18198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C72CE51-A10E-488D-A466-EB4D35CB0F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106" y="4841801"/>
            <a:ext cx="4748546" cy="16657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663A62-E95B-4741-B9ED-56ED987165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96109" y="4741036"/>
            <a:ext cx="2752076" cy="17612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677CE6-D193-4986-B92F-4660F21C2F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54547" y="3983051"/>
            <a:ext cx="1831146" cy="25192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CC0829-E693-4B0E-AC8A-61480095AE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5106" y="254595"/>
            <a:ext cx="1642944" cy="9857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A1F2F3-F877-4A71-9904-CEBDBA6D9F1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80839" y="235946"/>
            <a:ext cx="1656055" cy="993633"/>
          </a:xfrm>
          <a:prstGeom prst="rect">
            <a:avLst/>
          </a:prstGeom>
        </p:spPr>
      </p:pic>
      <p:pic>
        <p:nvPicPr>
          <p:cNvPr id="12" name="Picture 2" descr="Dinosaurs in Love' Song by Three-Year-Old Songwriter Goes Viral ...">
            <a:extLst>
              <a:ext uri="{FF2B5EF4-FFF2-40B4-BE49-F238E27FC236}">
                <a16:creationId xmlns:a16="http://schemas.microsoft.com/office/drawing/2014/main" id="{0D83343F-A814-48A8-9EAF-F529447DA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895" y="1480364"/>
            <a:ext cx="4186038" cy="2790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64F05A47-4291-4E0B-89F9-01321FB853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53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81711">
        <p:circle/>
      </p:transition>
    </mc:Choice>
    <mc:Fallback xmlns="">
      <p:transition spd="slow" advClick="0" advTm="81711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D4CCF43-1845-4316-A04B-4D7EA486A1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8532" y="4190752"/>
            <a:ext cx="8009467" cy="1067047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D3D9DA-E07A-43F7-8A1C-DF9465A15D24}"/>
              </a:ext>
            </a:extLst>
          </p:cNvPr>
          <p:cNvSpPr txBox="1"/>
          <p:nvPr/>
        </p:nvSpPr>
        <p:spPr>
          <a:xfrm>
            <a:off x="1448639" y="25258"/>
            <a:ext cx="942808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dirty="0">
                <a:latin typeface="Twinkl Cursive Unlooped" panose="02000000000000000000" pitchFamily="2" charset="0"/>
              </a:rPr>
              <a:t>Mary Anning</a:t>
            </a:r>
          </a:p>
          <a:p>
            <a:pPr algn="ctr"/>
            <a:r>
              <a:rPr lang="en-GB" sz="4000" dirty="0">
                <a:latin typeface="Twinkl Cursive Unlooped" panose="02000000000000000000" pitchFamily="2" charset="0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EDDDD5-914B-416C-B888-D0CC1938E9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1" y="1234672"/>
            <a:ext cx="3875001" cy="533104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4B0975E-C690-4104-94F7-E1DFADEAF3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7226" y="4049254"/>
            <a:ext cx="4194098" cy="25164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C20321-339D-4AB5-B16F-66CA560297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24875" y="1237672"/>
            <a:ext cx="3967803" cy="2645202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E6364117-4B5D-5D4A-A602-424F3D1D2D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73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751"/>
    </mc:Choice>
    <mc:Fallback xmlns="">
      <p:transition spd="slow" advTm="947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E4B3727-788F-44B3-A305-17D94AE4D377}"/>
              </a:ext>
            </a:extLst>
          </p:cNvPr>
          <p:cNvSpPr txBox="1"/>
          <p:nvPr/>
        </p:nvSpPr>
        <p:spPr>
          <a:xfrm>
            <a:off x="4677052" y="817371"/>
            <a:ext cx="314269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 </a:t>
            </a:r>
          </a:p>
          <a:p>
            <a:r>
              <a:rPr lang="en-GB" sz="7200" dirty="0">
                <a:latin typeface="Twinkl Cursive Unlooped" panose="02000000000000000000" pitchFamily="2" charset="0"/>
              </a:rPr>
              <a:t>Fossils</a:t>
            </a:r>
          </a:p>
        </p:txBody>
      </p:sp>
      <p:sp>
        <p:nvSpPr>
          <p:cNvPr id="4" name="AutoShape 2" descr="Mary Anning | Paleontology Wiki | Fandom">
            <a:extLst>
              <a:ext uri="{FF2B5EF4-FFF2-40B4-BE49-F238E27FC236}">
                <a16:creationId xmlns:a16="http://schemas.microsoft.com/office/drawing/2014/main" id="{517D340E-B556-4281-AF1E-19EDBE27B32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1BB791-C039-4957-A8A0-C320536835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857" r="14449" b="10780"/>
          <a:stretch/>
        </p:blipFill>
        <p:spPr>
          <a:xfrm>
            <a:off x="3071673" y="3160029"/>
            <a:ext cx="5113539" cy="3569245"/>
          </a:xfrm>
          <a:prstGeom prst="rect">
            <a:avLst/>
          </a:prstGeom>
        </p:spPr>
      </p:pic>
      <p:pic>
        <p:nvPicPr>
          <p:cNvPr id="2052" name="Picture 4" descr="Mary Anning | Paleontology Wiki | Fandom">
            <a:extLst>
              <a:ext uri="{FF2B5EF4-FFF2-40B4-BE49-F238E27FC236}">
                <a16:creationId xmlns:a16="http://schemas.microsoft.com/office/drawing/2014/main" id="{C95BEDD2-7357-476D-A2E9-4D9EC7739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2121" y="381740"/>
            <a:ext cx="3178602" cy="3346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42304F-C950-47A7-86BA-3108629C80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621" y="394823"/>
            <a:ext cx="3827149" cy="2449221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C4DD733-8981-AF4E-8005-B2AD756960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9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777"/>
    </mc:Choice>
    <mc:Fallback xmlns="">
      <p:transition spd="slow" advTm="687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FC1DB51-EA46-412B-9B9F-558DF76461C6}"/>
              </a:ext>
            </a:extLst>
          </p:cNvPr>
          <p:cNvSpPr txBox="1"/>
          <p:nvPr/>
        </p:nvSpPr>
        <p:spPr>
          <a:xfrm>
            <a:off x="4225770" y="443884"/>
            <a:ext cx="31338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>
                <a:latin typeface="Twinkl Cursive Unlooped" panose="02000000000000000000" pitchFamily="2" charset="0"/>
              </a:rPr>
              <a:t>V E Day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EF6E77-EE64-4479-8E84-1B4BDACD71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805" y="269104"/>
            <a:ext cx="3144859" cy="14975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8B707F-01E8-4C0F-BBB3-8F82A53D26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7165" y="5133626"/>
            <a:ext cx="2706301" cy="15229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D16619-0A4C-498D-A75F-33D77C1CCF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7748" y="1874723"/>
            <a:ext cx="8843641" cy="3108554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EF69346-BC4E-4E34-A9F5-C9F2F18EAE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6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414"/>
    </mc:Choice>
    <mc:Fallback xmlns="">
      <p:transition spd="slow" advTm="644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6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445</TotalTime>
  <Words>12</Words>
  <Application>Microsoft Office PowerPoint</Application>
  <PresentationFormat>Widescreen</PresentationFormat>
  <Paragraphs>6</Paragraphs>
  <Slides>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Twinkl Cursive Unlooped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Alan Hope</dc:creator>
  <cp:lastModifiedBy>Becky</cp:lastModifiedBy>
  <cp:revision>31</cp:revision>
  <dcterms:created xsi:type="dcterms:W3CDTF">2020-04-17T14:27:29Z</dcterms:created>
  <dcterms:modified xsi:type="dcterms:W3CDTF">2020-05-01T16:10:59Z</dcterms:modified>
</cp:coreProperties>
</file>