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85" autoAdjust="0"/>
    <p:restoredTop sz="94660"/>
  </p:normalViewPr>
  <p:slideViewPr>
    <p:cSldViewPr snapToGrid="0">
      <p:cViewPr varScale="1">
        <p:scale>
          <a:sx n="144" d="100"/>
          <a:sy n="144" d="100"/>
        </p:scale>
        <p:origin x="208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B2D23-124E-41B4-9225-158C88D6B0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36D386-18EC-4881-823A-0BBE4FE4F9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3B826-3E2C-483F-A7C2-261C3FDA4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F59C9-CD0D-41A6-A789-77BEFAF81BD3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0AE13-48CD-4BEF-9D59-2AFB1DBFD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4F03A-384E-4AF5-BABD-F1951C31C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7AE0-1711-4660-BE47-6CE3AC5BA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617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97033-4CF1-4399-B1B2-9852B1114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32D2CB-8BB0-4448-9D99-B263DB2162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09148-D9D5-4456-89DA-B065C4702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F59C9-CD0D-41A6-A789-77BEFAF81BD3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D9310-0FFA-418C-8070-13F290B7F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EBAE0-DC5E-48FE-9D94-93C9E18A6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7AE0-1711-4660-BE47-6CE3AC5BA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802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BEBF5A-617A-40EB-9AE8-97A2AAD132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098431-D17C-45CC-B88D-3BB88D1755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E4E9A-46EF-4890-8E37-D5C7AFDD1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F59C9-CD0D-41A6-A789-77BEFAF81BD3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F69CC-3BDA-4CFD-B10C-0F28A264E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A1C25-1B40-4A4C-90EA-123A4F4DF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7AE0-1711-4660-BE47-6CE3AC5BA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839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A6A01-4035-4786-93FF-A9D485ED5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15737-674A-4E0E-A3E5-83894B9DF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5E5E1-AC88-4C49-803A-56CD4D2FD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F59C9-CD0D-41A6-A789-77BEFAF81BD3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404BC-3923-45D6-9AC7-4FA9C385E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CF031-1668-41C2-9964-B48E2DAA8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7AE0-1711-4660-BE47-6CE3AC5BA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678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42A2E-AFC0-466E-9806-1BE1C85CB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7C8C5E-95CD-4632-95A8-2A6A25446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01195-03E8-44C7-84EC-0D95E4813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F59C9-CD0D-41A6-A789-77BEFAF81BD3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FEA2B-EEA5-4F16-B0BB-89341AC5A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700D9-404F-4624-8BBC-DD2ACC1DE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7AE0-1711-4660-BE47-6CE3AC5BA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74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F223C-FB8B-41DC-8737-0680693F7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9290D-24C3-490D-BD73-B5A2C7C706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5E9E2D-8555-4C5A-80E8-FCFFBBFAB0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AEBFB-2C90-4A3C-A741-26A82245D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F59C9-CD0D-41A6-A789-77BEFAF81BD3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14F942-52B4-45C6-AA47-B35D6F587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7FAE6-146D-41D1-ABC0-5E92F680B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7AE0-1711-4660-BE47-6CE3AC5BA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288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26EC5-6937-41C4-A46E-F432D515B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B9DC7-2F4E-4A45-9BD7-8CE2BF377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9C6FA6-B117-4A47-AB8C-7CBCADEF9B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F938D3-35D3-4559-AAB3-33344C6520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5165D5-8AC4-4D58-A602-1214FAEEE8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560E30-3FAA-4FE1-AEA9-C10275F96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F59C9-CD0D-41A6-A789-77BEFAF81BD3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A101B5-646D-40DF-B3BD-DAB54691A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0623DF-E1F7-4A84-9142-0B363498C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7AE0-1711-4660-BE47-6CE3AC5BA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336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BED14-9168-4921-BD0A-03167CDFE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AAAE16-B4D6-4C4E-A747-1240F5A8A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F59C9-CD0D-41A6-A789-77BEFAF81BD3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E42B53-F30A-498C-8394-7F6C38179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C41860-8270-4C7C-AB05-3DD5DE8F6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7AE0-1711-4660-BE47-6CE3AC5BA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602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DD78F2-9188-4AF9-8A1D-2EB2DE6A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F59C9-CD0D-41A6-A789-77BEFAF81BD3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FB74A7-2418-4678-B477-C520279D3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E7524-44EB-4818-B566-76BA29E47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7AE0-1711-4660-BE47-6CE3AC5BA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420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922D0-AF88-4F1E-A8B6-259653262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8DD83-E684-474C-AE84-85B3F105C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394A35-5888-4B36-8EEC-D96FA443BD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86838-34D5-4767-AD08-76EEFCA14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F59C9-CD0D-41A6-A789-77BEFAF81BD3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3E1743-81EA-4F65-883E-4FFDE3E65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AA3578-4DC6-42BE-A19D-16304E12A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7AE0-1711-4660-BE47-6CE3AC5BA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840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F0599-3710-475C-BC64-E239E45DD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631517-15CB-48CE-A78B-DA7D21F42F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62B91C-109F-4CB5-9ADF-FC594AB4E8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55A75F-FF57-4408-AC14-0E09CCE2C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F59C9-CD0D-41A6-A789-77BEFAF81BD3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30857F-C2CD-4A08-9479-4F18F8E9A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3DAEC9-FF32-4D23-8B8E-52A9C9E40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7AE0-1711-4660-BE47-6CE3AC5BA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644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F6CE24-5091-4B4A-890D-524921EA4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8DEE9-B502-4731-B2B6-7632FF024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FF213-0220-4423-B17B-C9B8B9CB1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F59C9-CD0D-41A6-A789-77BEFAF81BD3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74F73-76D2-41A1-B9E1-41B74E26B2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90ECF-3AC3-495C-9BB4-E75B14759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D7AE0-1711-4660-BE47-6CE3AC5BA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584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3BFC62-6272-4F6F-A2B7-7E8D85448801}"/>
              </a:ext>
            </a:extLst>
          </p:cNvPr>
          <p:cNvSpPr txBox="1"/>
          <p:nvPr/>
        </p:nvSpPr>
        <p:spPr>
          <a:xfrm>
            <a:off x="1580225" y="1083076"/>
            <a:ext cx="92771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atin typeface="Twinkl Cursive Unlooped" panose="02000000000000000000" pitchFamily="2" charset="0"/>
              </a:rPr>
              <a:t>Hello everyone in KS1</a:t>
            </a:r>
          </a:p>
          <a:p>
            <a:endParaRPr lang="en-GB" dirty="0"/>
          </a:p>
        </p:txBody>
      </p:sp>
      <p:pic>
        <p:nvPicPr>
          <p:cNvPr id="4" name="Picture 2" descr="Duckling Trio in Springtime">
            <a:extLst>
              <a:ext uri="{FF2B5EF4-FFF2-40B4-BE49-F238E27FC236}">
                <a16:creationId xmlns:a16="http://schemas.microsoft.com/office/drawing/2014/main" id="{E3ACB205-B038-49B5-BA4E-9B0FAF517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379" y="2306872"/>
            <a:ext cx="657225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9A7774C-FF10-41E2-89C3-9BBB248F5B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3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2062">
        <p:circle/>
      </p:transition>
    </mc:Choice>
    <mc:Fallback xmlns="">
      <p:transition spd="slow" advClick="0" advTm="3206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D4CCF43-1845-4316-A04B-4D7EA486A1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8532" y="4190752"/>
            <a:ext cx="8009467" cy="1067047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026" name="Picture 2" descr="Dinosaurs in Love' Song by Three-Year-Old Songwriter Goes Viral ...">
            <a:extLst>
              <a:ext uri="{FF2B5EF4-FFF2-40B4-BE49-F238E27FC236}">
                <a16:creationId xmlns:a16="http://schemas.microsoft.com/office/drawing/2014/main" id="{5C6D448D-67E4-4831-AFDB-AF9149ECD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791" y="1336537"/>
            <a:ext cx="8009467" cy="533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D3D9DA-E07A-43F7-8A1C-DF9465A15D24}"/>
              </a:ext>
            </a:extLst>
          </p:cNvPr>
          <p:cNvSpPr txBox="1"/>
          <p:nvPr/>
        </p:nvSpPr>
        <p:spPr>
          <a:xfrm>
            <a:off x="3657600" y="628651"/>
            <a:ext cx="4543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Twinkl Cursive Unlooped" panose="02000000000000000000" pitchFamily="2" charset="0"/>
              </a:rPr>
              <a:t>Creating a timeline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EECB39-1C1D-4E7E-888B-5B92BD9D77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70"/>
    </mc:Choice>
    <mc:Fallback xmlns="">
      <p:transition spd="slow" advTm="20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BC5D575E-ABF0-4E3B-9657-896E0B093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783051"/>
            <a:ext cx="7610475" cy="571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7BCFA7D-0BF8-6A4A-AC08-8212E2D577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28"/>
    </mc:Choice>
    <mc:Fallback xmlns="">
      <p:transition spd="slow" advTm="59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earn how to draw Tyrannosaurus Rex and other dinosaurs.">
            <a:extLst>
              <a:ext uri="{FF2B5EF4-FFF2-40B4-BE49-F238E27FC236}">
                <a16:creationId xmlns:a16="http://schemas.microsoft.com/office/drawing/2014/main" id="{228CEFA2-A1B4-4A14-930E-E85CA0EE2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49" y="1557874"/>
            <a:ext cx="3574927" cy="472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C1DB51-EA46-412B-9B9F-558DF76461C6}"/>
              </a:ext>
            </a:extLst>
          </p:cNvPr>
          <p:cNvSpPr txBox="1"/>
          <p:nvPr/>
        </p:nvSpPr>
        <p:spPr>
          <a:xfrm>
            <a:off x="1775534" y="781235"/>
            <a:ext cx="5211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Twinkl Cursive Unlooped" panose="02000000000000000000" pitchFamily="2" charset="0"/>
              </a:rPr>
              <a:t>Drawing dinosaurs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A9B1B9A-AD37-E743-AB08-A1DBE81A0C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26"/>
    </mc:Choice>
    <mc:Fallback xmlns="">
      <p:transition spd="slow" advTm="50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1F82C1-1E18-4C09-8D96-4F092BC4D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699" y="2062162"/>
            <a:ext cx="6053561" cy="37861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2B6C41-440C-4420-B05E-5ED5B7AC591D}"/>
              </a:ext>
            </a:extLst>
          </p:cNvPr>
          <p:cNvSpPr txBox="1"/>
          <p:nvPr/>
        </p:nvSpPr>
        <p:spPr>
          <a:xfrm>
            <a:off x="2438400" y="685800"/>
            <a:ext cx="7800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latin typeface="Twinkl Cursive Unlooped" panose="02000000000000000000" pitchFamily="2" charset="0"/>
              </a:rPr>
              <a:t>Fitness and health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008BD9-FCAA-467E-B90F-D9DC807147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4943" y="600891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6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35"/>
    </mc:Choice>
    <mc:Fallback xmlns="">
      <p:transition spd="slow" advTm="15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12</Words>
  <Application>Microsoft Office PowerPoint</Application>
  <PresentationFormat>Widescreen</PresentationFormat>
  <Paragraphs>4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Twinkl Cursive Unlooped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 Hope</dc:creator>
  <cp:lastModifiedBy>Alan Hope</cp:lastModifiedBy>
  <cp:revision>12</cp:revision>
  <dcterms:created xsi:type="dcterms:W3CDTF">2020-04-17T14:27:29Z</dcterms:created>
  <dcterms:modified xsi:type="dcterms:W3CDTF">2020-04-19T13:22:04Z</dcterms:modified>
</cp:coreProperties>
</file>